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348" r:id="rId4"/>
    <p:sldId id="350" r:id="rId5"/>
    <p:sldId id="351" r:id="rId6"/>
    <p:sldId id="342" r:id="rId7"/>
    <p:sldId id="319" r:id="rId8"/>
    <p:sldId id="344" r:id="rId9"/>
    <p:sldId id="352" r:id="rId10"/>
    <p:sldId id="330" r:id="rId11"/>
    <p:sldId id="356" r:id="rId12"/>
    <p:sldId id="331" r:id="rId13"/>
    <p:sldId id="333" r:id="rId14"/>
    <p:sldId id="357" r:id="rId15"/>
    <p:sldId id="325" r:id="rId16"/>
    <p:sldId id="354" r:id="rId17"/>
    <p:sldId id="335" r:id="rId18"/>
    <p:sldId id="355" r:id="rId19"/>
    <p:sldId id="347" r:id="rId20"/>
    <p:sldId id="346" r:id="rId21"/>
    <p:sldId id="345" r:id="rId22"/>
    <p:sldId id="358" r:id="rId23"/>
    <p:sldId id="274" r:id="rId24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414042"/>
    <a:srgbClr val="898989"/>
    <a:srgbClr val="A3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03" autoAdjust="0"/>
    <p:restoredTop sz="87638" autoAdjust="0"/>
  </p:normalViewPr>
  <p:slideViewPr>
    <p:cSldViewPr showGuides="1">
      <p:cViewPr>
        <p:scale>
          <a:sx n="100" d="100"/>
          <a:sy n="100" d="100"/>
        </p:scale>
        <p:origin x="48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44071-2F46-4504-A90B-887F5B8D56CB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01FF601A-76CC-42BB-A37A-A089893D143B}">
      <dgm:prSet phldrT="[טקסט]" custT="1"/>
      <dgm:spPr/>
      <dgm:t>
        <a:bodyPr/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Spoiler" pitchFamily="2" charset="-79"/>
            </a:rPr>
            <a:t>מידת ישימות השינוי</a:t>
          </a:r>
        </a:p>
      </dgm:t>
    </dgm:pt>
    <dgm:pt modelId="{B584E677-2721-4D8E-A19B-FFE62FCB6654}" type="parTrans" cxnId="{977FFF09-4482-45A0-9B1B-47B5660D4021}">
      <dgm:prSet/>
      <dgm:spPr/>
      <dgm:t>
        <a:bodyPr/>
        <a:lstStyle/>
        <a:p>
          <a:pPr rtl="1"/>
          <a:endParaRPr lang="he-IL"/>
        </a:p>
      </dgm:t>
    </dgm:pt>
    <dgm:pt modelId="{177C7F8F-6748-426B-9F3A-9A8819B31477}" type="sibTrans" cxnId="{977FFF09-4482-45A0-9B1B-47B5660D4021}">
      <dgm:prSet/>
      <dgm:spPr/>
      <dgm:t>
        <a:bodyPr/>
        <a:lstStyle/>
        <a:p>
          <a:pPr rtl="1"/>
          <a:endParaRPr lang="he-IL"/>
        </a:p>
      </dgm:t>
    </dgm:pt>
    <dgm:pt modelId="{AFAD3989-C0DE-4578-9DC3-FDBE4DC1318F}">
      <dgm:prSet phldrT="[טקסט]" custT="1"/>
      <dgm:spPr/>
      <dgm:t>
        <a:bodyPr/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Spoiler" pitchFamily="2" charset="-79"/>
            </a:rPr>
            <a:t>יעילות תהליכית</a:t>
          </a:r>
        </a:p>
      </dgm:t>
    </dgm:pt>
    <dgm:pt modelId="{E187EAF0-CE1B-481F-93A5-BB81F6B07CD6}" type="parTrans" cxnId="{D18D6206-C186-45D8-B77A-AF3328CD8435}">
      <dgm:prSet/>
      <dgm:spPr/>
      <dgm:t>
        <a:bodyPr/>
        <a:lstStyle/>
        <a:p>
          <a:pPr rtl="1"/>
          <a:endParaRPr lang="he-IL"/>
        </a:p>
      </dgm:t>
    </dgm:pt>
    <dgm:pt modelId="{0A5E1C77-753F-4756-B992-511F2D75358B}" type="sibTrans" cxnId="{D18D6206-C186-45D8-B77A-AF3328CD8435}">
      <dgm:prSet/>
      <dgm:spPr/>
      <dgm:t>
        <a:bodyPr/>
        <a:lstStyle/>
        <a:p>
          <a:pPr rtl="1"/>
          <a:endParaRPr lang="he-IL"/>
        </a:p>
      </dgm:t>
    </dgm:pt>
    <dgm:pt modelId="{39B8CAC7-27B7-4294-B3FC-0413F2906804}">
      <dgm:prSet custT="1"/>
      <dgm:spPr/>
      <dgm:t>
        <a:bodyPr/>
        <a:lstStyle/>
        <a:p>
          <a:pPr rtl="1"/>
          <a:r>
            <a:rPr lang="he-IL" sz="4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Spoiler" pitchFamily="2" charset="-79"/>
            </a:rPr>
            <a:t>מידת מיקוד מקצועי</a:t>
          </a:r>
        </a:p>
      </dgm:t>
    </dgm:pt>
    <dgm:pt modelId="{2F513C79-EDD5-48FF-AC85-1B48FC766427}" type="parTrans" cxnId="{E46045DF-FDBA-43DA-9A3F-03D8119BBC1B}">
      <dgm:prSet/>
      <dgm:spPr/>
      <dgm:t>
        <a:bodyPr/>
        <a:lstStyle/>
        <a:p>
          <a:pPr rtl="1"/>
          <a:endParaRPr lang="he-IL"/>
        </a:p>
      </dgm:t>
    </dgm:pt>
    <dgm:pt modelId="{9B86C233-07AD-4524-8831-0F6A57FB2419}" type="sibTrans" cxnId="{E46045DF-FDBA-43DA-9A3F-03D8119BBC1B}">
      <dgm:prSet/>
      <dgm:spPr/>
      <dgm:t>
        <a:bodyPr/>
        <a:lstStyle/>
        <a:p>
          <a:pPr rtl="1"/>
          <a:endParaRPr lang="he-IL"/>
        </a:p>
      </dgm:t>
    </dgm:pt>
    <dgm:pt modelId="{7FB1E67D-4BE5-424C-873F-1EECD1C895F4}">
      <dgm:prSet custT="1"/>
      <dgm:spPr/>
      <dgm:t>
        <a:bodyPr/>
        <a:lstStyle/>
        <a:p>
          <a:pPr rtl="1"/>
          <a:r>
            <a:rPr lang="he-IL" sz="4000" dirty="0">
              <a:cs typeface="Spoiler" pitchFamily="2" charset="-79"/>
            </a:rPr>
            <a:t>מידת תמיכה ביעדי הרשות</a:t>
          </a:r>
        </a:p>
      </dgm:t>
    </dgm:pt>
    <dgm:pt modelId="{8D195BF0-3070-4A6F-B62E-9C11C095EC4B}" type="parTrans" cxnId="{178A9FDB-9C15-4805-A8D2-6447CF71F60A}">
      <dgm:prSet/>
      <dgm:spPr/>
      <dgm:t>
        <a:bodyPr/>
        <a:lstStyle/>
        <a:p>
          <a:pPr rtl="1"/>
          <a:endParaRPr lang="he-IL"/>
        </a:p>
      </dgm:t>
    </dgm:pt>
    <dgm:pt modelId="{2C71CFBE-874F-40EA-AD33-BE4AD066AB22}" type="sibTrans" cxnId="{178A9FDB-9C15-4805-A8D2-6447CF71F60A}">
      <dgm:prSet/>
      <dgm:spPr/>
      <dgm:t>
        <a:bodyPr/>
        <a:lstStyle/>
        <a:p>
          <a:pPr rtl="1"/>
          <a:endParaRPr lang="he-IL"/>
        </a:p>
      </dgm:t>
    </dgm:pt>
    <dgm:pt modelId="{E58845F7-7ABF-4E26-B5E6-C70FC2E06966}">
      <dgm:prSet custT="1"/>
      <dgm:spPr/>
      <dgm:t>
        <a:bodyPr/>
        <a:lstStyle/>
        <a:p>
          <a:pPr rtl="1"/>
          <a:r>
            <a:rPr lang="he-IL" sz="4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Spoiler" pitchFamily="2" charset="-79"/>
            </a:rPr>
            <a:t>כלכליות</a:t>
          </a:r>
          <a:r>
            <a:rPr lang="he-IL" sz="3900" kern="1200" dirty="0"/>
            <a:t> </a:t>
          </a:r>
        </a:p>
      </dgm:t>
    </dgm:pt>
    <dgm:pt modelId="{D0A6DCDF-6227-42D0-BE9A-25A1CF6613FD}" type="parTrans" cxnId="{700D41C8-C41C-4E84-BACA-06ED4A161EBE}">
      <dgm:prSet/>
      <dgm:spPr/>
      <dgm:t>
        <a:bodyPr/>
        <a:lstStyle/>
        <a:p>
          <a:pPr rtl="1"/>
          <a:endParaRPr lang="he-IL"/>
        </a:p>
      </dgm:t>
    </dgm:pt>
    <dgm:pt modelId="{6AFD9C3C-2588-443F-BF8C-122077546EFF}" type="sibTrans" cxnId="{700D41C8-C41C-4E84-BACA-06ED4A161EBE}">
      <dgm:prSet/>
      <dgm:spPr/>
      <dgm:t>
        <a:bodyPr/>
        <a:lstStyle/>
        <a:p>
          <a:pPr rtl="1"/>
          <a:endParaRPr lang="he-IL"/>
        </a:p>
      </dgm:t>
    </dgm:pt>
    <dgm:pt modelId="{79B73B2F-8FF4-4793-91BE-F967BE2FCE07}" type="pres">
      <dgm:prSet presAssocID="{C3944071-2F46-4504-A90B-887F5B8D56CB}" presName="linearFlow" presStyleCnt="0">
        <dgm:presLayoutVars>
          <dgm:dir val="rev"/>
          <dgm:resizeHandles val="exact"/>
        </dgm:presLayoutVars>
      </dgm:prSet>
      <dgm:spPr/>
    </dgm:pt>
    <dgm:pt modelId="{4CCEF75C-71A2-4354-8C79-80C06C9C4FAD}" type="pres">
      <dgm:prSet presAssocID="{39B8CAC7-27B7-4294-B3FC-0413F2906804}" presName="composite" presStyleCnt="0"/>
      <dgm:spPr/>
    </dgm:pt>
    <dgm:pt modelId="{CF8EC935-F95D-4CDC-B427-432E6FCD73CF}" type="pres">
      <dgm:prSet presAssocID="{39B8CAC7-27B7-4294-B3FC-0413F2906804}" presName="imgShp" presStyleLbl="fgImgPlace1" presStyleIdx="0" presStyleCnt="5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59648D42-BBB7-461D-B682-1252CF960D89}" type="pres">
      <dgm:prSet presAssocID="{39B8CAC7-27B7-4294-B3FC-0413F290680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B10E918-7F72-4BF2-80DF-7BE3B4AE25A6}" type="pres">
      <dgm:prSet presAssocID="{9B86C233-07AD-4524-8831-0F6A57FB2419}" presName="spacing" presStyleCnt="0"/>
      <dgm:spPr/>
    </dgm:pt>
    <dgm:pt modelId="{0ADDA087-5486-4120-9E31-1817165AC52A}" type="pres">
      <dgm:prSet presAssocID="{7FB1E67D-4BE5-424C-873F-1EECD1C895F4}" presName="composite" presStyleCnt="0"/>
      <dgm:spPr/>
    </dgm:pt>
    <dgm:pt modelId="{F7E6753C-9451-4E72-A870-96CD7FFE3103}" type="pres">
      <dgm:prSet presAssocID="{7FB1E67D-4BE5-424C-873F-1EECD1C895F4}" presName="imgShp" presStyleLbl="fgImgPlace1" presStyleIdx="1" presStyleCnt="5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5474DD38-BEBC-4957-B94A-C1B18F15D852}" type="pres">
      <dgm:prSet presAssocID="{7FB1E67D-4BE5-424C-873F-1EECD1C895F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6B2CD8B-400D-4D7D-8C46-A51E6AD803B5}" type="pres">
      <dgm:prSet presAssocID="{2C71CFBE-874F-40EA-AD33-BE4AD066AB22}" presName="spacing" presStyleCnt="0"/>
      <dgm:spPr/>
    </dgm:pt>
    <dgm:pt modelId="{E0F64E38-7092-439E-B250-6927BADCBA28}" type="pres">
      <dgm:prSet presAssocID="{01FF601A-76CC-42BB-A37A-A089893D143B}" presName="composite" presStyleCnt="0"/>
      <dgm:spPr/>
    </dgm:pt>
    <dgm:pt modelId="{744BE23A-A7FD-46E4-B601-63596161449F}" type="pres">
      <dgm:prSet presAssocID="{01FF601A-76CC-42BB-A37A-A089893D143B}" presName="imgShp" presStyleLbl="fgImgPlace1" presStyleIdx="2" presStyleCnt="5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65634B0D-D45E-4358-89E5-55DDC2A7D5B6}" type="pres">
      <dgm:prSet presAssocID="{01FF601A-76CC-42BB-A37A-A089893D143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A402B4D-8C26-49A5-9B1A-9923C0B48F18}" type="pres">
      <dgm:prSet presAssocID="{177C7F8F-6748-426B-9F3A-9A8819B31477}" presName="spacing" presStyleCnt="0"/>
      <dgm:spPr/>
    </dgm:pt>
    <dgm:pt modelId="{8FA18F55-AF8D-4951-9A05-6B0C61E842E6}" type="pres">
      <dgm:prSet presAssocID="{AFAD3989-C0DE-4578-9DC3-FDBE4DC1318F}" presName="composite" presStyleCnt="0"/>
      <dgm:spPr/>
    </dgm:pt>
    <dgm:pt modelId="{6BEBFAA7-1A36-439B-A9C6-E57CE545D260}" type="pres">
      <dgm:prSet presAssocID="{AFAD3989-C0DE-4578-9DC3-FDBE4DC1318F}" presName="imgShp" presStyleLbl="fgImgPlace1" presStyleIdx="3" presStyleCnt="5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  <dgm:pt modelId="{8A545AC2-A341-49B2-94BF-769BEAFEC464}" type="pres">
      <dgm:prSet presAssocID="{AFAD3989-C0DE-4578-9DC3-FDBE4DC1318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A04BB96-B7EA-4D07-8590-9D78A816E306}" type="pres">
      <dgm:prSet presAssocID="{0A5E1C77-753F-4756-B992-511F2D75358B}" presName="spacing" presStyleCnt="0"/>
      <dgm:spPr/>
    </dgm:pt>
    <dgm:pt modelId="{D890F050-9D23-4345-BC1E-A12498EF125C}" type="pres">
      <dgm:prSet presAssocID="{E58845F7-7ABF-4E26-B5E6-C70FC2E06966}" presName="composite" presStyleCnt="0"/>
      <dgm:spPr/>
    </dgm:pt>
    <dgm:pt modelId="{EB2C4AE3-7574-4643-9B74-4083E67331CA}" type="pres">
      <dgm:prSet presAssocID="{E58845F7-7ABF-4E26-B5E6-C70FC2E06966}" presName="imgShp" presStyleLbl="fgImgPlace1" presStyleIdx="4" presStyleCnt="5"/>
      <dgm:spPr>
        <a:blipFill>
          <a:blip xmlns:r="http://schemas.openxmlformats.org/officeDocument/2006/relationships" r:embed="rId5"/>
          <a:stretch>
            <a:fillRect/>
          </a:stretch>
        </a:blipFill>
      </dgm:spPr>
    </dgm:pt>
    <dgm:pt modelId="{0300A18C-8197-40C0-A25F-15D1B9BC91EA}" type="pres">
      <dgm:prSet presAssocID="{E58845F7-7ABF-4E26-B5E6-C70FC2E0696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00D41C8-C41C-4E84-BACA-06ED4A161EBE}" srcId="{C3944071-2F46-4504-A90B-887F5B8D56CB}" destId="{E58845F7-7ABF-4E26-B5E6-C70FC2E06966}" srcOrd="4" destOrd="0" parTransId="{D0A6DCDF-6227-42D0-BE9A-25A1CF6613FD}" sibTransId="{6AFD9C3C-2588-443F-BF8C-122077546EFF}"/>
    <dgm:cxn modelId="{977FFF09-4482-45A0-9B1B-47B5660D4021}" srcId="{C3944071-2F46-4504-A90B-887F5B8D56CB}" destId="{01FF601A-76CC-42BB-A37A-A089893D143B}" srcOrd="2" destOrd="0" parTransId="{B584E677-2721-4D8E-A19B-FFE62FCB6654}" sibTransId="{177C7F8F-6748-426B-9F3A-9A8819B31477}"/>
    <dgm:cxn modelId="{41FCE20E-1D1B-4BED-978C-F20193FA511D}" type="presOf" srcId="{39B8CAC7-27B7-4294-B3FC-0413F2906804}" destId="{59648D42-BBB7-461D-B682-1252CF960D89}" srcOrd="0" destOrd="0" presId="urn:microsoft.com/office/officeart/2005/8/layout/vList3"/>
    <dgm:cxn modelId="{6EA44E57-9CB3-4DA9-805C-1240832E297F}" type="presOf" srcId="{7FB1E67D-4BE5-424C-873F-1EECD1C895F4}" destId="{5474DD38-BEBC-4957-B94A-C1B18F15D852}" srcOrd="0" destOrd="0" presId="urn:microsoft.com/office/officeart/2005/8/layout/vList3"/>
    <dgm:cxn modelId="{8EC12741-1BE6-475E-B86B-119C92826097}" type="presOf" srcId="{AFAD3989-C0DE-4578-9DC3-FDBE4DC1318F}" destId="{8A545AC2-A341-49B2-94BF-769BEAFEC464}" srcOrd="0" destOrd="0" presId="urn:microsoft.com/office/officeart/2005/8/layout/vList3"/>
    <dgm:cxn modelId="{178A9FDB-9C15-4805-A8D2-6447CF71F60A}" srcId="{C3944071-2F46-4504-A90B-887F5B8D56CB}" destId="{7FB1E67D-4BE5-424C-873F-1EECD1C895F4}" srcOrd="1" destOrd="0" parTransId="{8D195BF0-3070-4A6F-B62E-9C11C095EC4B}" sibTransId="{2C71CFBE-874F-40EA-AD33-BE4AD066AB22}"/>
    <dgm:cxn modelId="{E46045DF-FDBA-43DA-9A3F-03D8119BBC1B}" srcId="{C3944071-2F46-4504-A90B-887F5B8D56CB}" destId="{39B8CAC7-27B7-4294-B3FC-0413F2906804}" srcOrd="0" destOrd="0" parTransId="{2F513C79-EDD5-48FF-AC85-1B48FC766427}" sibTransId="{9B86C233-07AD-4524-8831-0F6A57FB2419}"/>
    <dgm:cxn modelId="{D3120F24-9E7D-4E02-9770-BBC87353432E}" type="presOf" srcId="{01FF601A-76CC-42BB-A37A-A089893D143B}" destId="{65634B0D-D45E-4358-89E5-55DDC2A7D5B6}" srcOrd="0" destOrd="0" presId="urn:microsoft.com/office/officeart/2005/8/layout/vList3"/>
    <dgm:cxn modelId="{E7D0DA3B-2D73-44D9-8618-9CAAF28D6CDA}" type="presOf" srcId="{E58845F7-7ABF-4E26-B5E6-C70FC2E06966}" destId="{0300A18C-8197-40C0-A25F-15D1B9BC91EA}" srcOrd="0" destOrd="0" presId="urn:microsoft.com/office/officeart/2005/8/layout/vList3"/>
    <dgm:cxn modelId="{D18D6206-C186-45D8-B77A-AF3328CD8435}" srcId="{C3944071-2F46-4504-A90B-887F5B8D56CB}" destId="{AFAD3989-C0DE-4578-9DC3-FDBE4DC1318F}" srcOrd="3" destOrd="0" parTransId="{E187EAF0-CE1B-481F-93A5-BB81F6B07CD6}" sibTransId="{0A5E1C77-753F-4756-B992-511F2D75358B}"/>
    <dgm:cxn modelId="{40CC6A4F-02DB-4B29-A176-831CC2B7FC25}" type="presOf" srcId="{C3944071-2F46-4504-A90B-887F5B8D56CB}" destId="{79B73B2F-8FF4-4793-91BE-F967BE2FCE07}" srcOrd="0" destOrd="0" presId="urn:microsoft.com/office/officeart/2005/8/layout/vList3"/>
    <dgm:cxn modelId="{A9FB81B0-68BB-4246-A282-0EE7598A0CE7}" type="presParOf" srcId="{79B73B2F-8FF4-4793-91BE-F967BE2FCE07}" destId="{4CCEF75C-71A2-4354-8C79-80C06C9C4FAD}" srcOrd="0" destOrd="0" presId="urn:microsoft.com/office/officeart/2005/8/layout/vList3"/>
    <dgm:cxn modelId="{1ED264F4-85AE-4CB0-9C47-A464D50F76A3}" type="presParOf" srcId="{4CCEF75C-71A2-4354-8C79-80C06C9C4FAD}" destId="{CF8EC935-F95D-4CDC-B427-432E6FCD73CF}" srcOrd="0" destOrd="0" presId="urn:microsoft.com/office/officeart/2005/8/layout/vList3"/>
    <dgm:cxn modelId="{61297237-907A-4C54-90B0-2CD0E011208B}" type="presParOf" srcId="{4CCEF75C-71A2-4354-8C79-80C06C9C4FAD}" destId="{59648D42-BBB7-461D-B682-1252CF960D89}" srcOrd="1" destOrd="0" presId="urn:microsoft.com/office/officeart/2005/8/layout/vList3"/>
    <dgm:cxn modelId="{A8F465BD-7BFE-4540-8099-CB3C8BB3DC58}" type="presParOf" srcId="{79B73B2F-8FF4-4793-91BE-F967BE2FCE07}" destId="{DB10E918-7F72-4BF2-80DF-7BE3B4AE25A6}" srcOrd="1" destOrd="0" presId="urn:microsoft.com/office/officeart/2005/8/layout/vList3"/>
    <dgm:cxn modelId="{BD9B5687-131B-4AFD-B7D6-BD317E448D2A}" type="presParOf" srcId="{79B73B2F-8FF4-4793-91BE-F967BE2FCE07}" destId="{0ADDA087-5486-4120-9E31-1817165AC52A}" srcOrd="2" destOrd="0" presId="urn:microsoft.com/office/officeart/2005/8/layout/vList3"/>
    <dgm:cxn modelId="{E18A2859-02BA-43F5-A5DC-EDBBD891B4E3}" type="presParOf" srcId="{0ADDA087-5486-4120-9E31-1817165AC52A}" destId="{F7E6753C-9451-4E72-A870-96CD7FFE3103}" srcOrd="0" destOrd="0" presId="urn:microsoft.com/office/officeart/2005/8/layout/vList3"/>
    <dgm:cxn modelId="{6E380E82-1FBA-4B91-974A-387BFC2012A7}" type="presParOf" srcId="{0ADDA087-5486-4120-9E31-1817165AC52A}" destId="{5474DD38-BEBC-4957-B94A-C1B18F15D852}" srcOrd="1" destOrd="0" presId="urn:microsoft.com/office/officeart/2005/8/layout/vList3"/>
    <dgm:cxn modelId="{D78F7C2B-D635-487B-A6D2-CBA931338A9E}" type="presParOf" srcId="{79B73B2F-8FF4-4793-91BE-F967BE2FCE07}" destId="{B6B2CD8B-400D-4D7D-8C46-A51E6AD803B5}" srcOrd="3" destOrd="0" presId="urn:microsoft.com/office/officeart/2005/8/layout/vList3"/>
    <dgm:cxn modelId="{DBFCAFAC-B690-4AB2-B819-4009DF596F5A}" type="presParOf" srcId="{79B73B2F-8FF4-4793-91BE-F967BE2FCE07}" destId="{E0F64E38-7092-439E-B250-6927BADCBA28}" srcOrd="4" destOrd="0" presId="urn:microsoft.com/office/officeart/2005/8/layout/vList3"/>
    <dgm:cxn modelId="{1B5AFA92-C9C3-4DCD-9A20-7A0207ACDDD8}" type="presParOf" srcId="{E0F64E38-7092-439E-B250-6927BADCBA28}" destId="{744BE23A-A7FD-46E4-B601-63596161449F}" srcOrd="0" destOrd="0" presId="urn:microsoft.com/office/officeart/2005/8/layout/vList3"/>
    <dgm:cxn modelId="{E08DB430-8E4A-41C7-A5AA-C07D0742A75A}" type="presParOf" srcId="{E0F64E38-7092-439E-B250-6927BADCBA28}" destId="{65634B0D-D45E-4358-89E5-55DDC2A7D5B6}" srcOrd="1" destOrd="0" presId="urn:microsoft.com/office/officeart/2005/8/layout/vList3"/>
    <dgm:cxn modelId="{F7F28674-BCC1-4636-9C34-DB7ADFFA61FE}" type="presParOf" srcId="{79B73B2F-8FF4-4793-91BE-F967BE2FCE07}" destId="{4A402B4D-8C26-49A5-9B1A-9923C0B48F18}" srcOrd="5" destOrd="0" presId="urn:microsoft.com/office/officeart/2005/8/layout/vList3"/>
    <dgm:cxn modelId="{8803BD28-5BDC-45E2-B704-BC66965CA929}" type="presParOf" srcId="{79B73B2F-8FF4-4793-91BE-F967BE2FCE07}" destId="{8FA18F55-AF8D-4951-9A05-6B0C61E842E6}" srcOrd="6" destOrd="0" presId="urn:microsoft.com/office/officeart/2005/8/layout/vList3"/>
    <dgm:cxn modelId="{A27CDAB6-FA78-4EEC-A855-8D765E3537B4}" type="presParOf" srcId="{8FA18F55-AF8D-4951-9A05-6B0C61E842E6}" destId="{6BEBFAA7-1A36-439B-A9C6-E57CE545D260}" srcOrd="0" destOrd="0" presId="urn:microsoft.com/office/officeart/2005/8/layout/vList3"/>
    <dgm:cxn modelId="{D274FB12-019F-402F-B3A2-964B614CA421}" type="presParOf" srcId="{8FA18F55-AF8D-4951-9A05-6B0C61E842E6}" destId="{8A545AC2-A341-49B2-94BF-769BEAFEC464}" srcOrd="1" destOrd="0" presId="urn:microsoft.com/office/officeart/2005/8/layout/vList3"/>
    <dgm:cxn modelId="{5ED3B9C2-A80D-401E-BD4C-01E6F4F13859}" type="presParOf" srcId="{79B73B2F-8FF4-4793-91BE-F967BE2FCE07}" destId="{1A04BB96-B7EA-4D07-8590-9D78A816E306}" srcOrd="7" destOrd="0" presId="urn:microsoft.com/office/officeart/2005/8/layout/vList3"/>
    <dgm:cxn modelId="{8DA49472-8C15-4248-9F3D-38366BF17328}" type="presParOf" srcId="{79B73B2F-8FF4-4793-91BE-F967BE2FCE07}" destId="{D890F050-9D23-4345-BC1E-A12498EF125C}" srcOrd="8" destOrd="0" presId="urn:microsoft.com/office/officeart/2005/8/layout/vList3"/>
    <dgm:cxn modelId="{AD7656E4-6850-4B9A-B146-5CD2A90DB199}" type="presParOf" srcId="{D890F050-9D23-4345-BC1E-A12498EF125C}" destId="{EB2C4AE3-7574-4643-9B74-4083E67331CA}" srcOrd="0" destOrd="0" presId="urn:microsoft.com/office/officeart/2005/8/layout/vList3"/>
    <dgm:cxn modelId="{4DA1B12F-8143-4091-83A3-2E0A744F0C44}" type="presParOf" srcId="{D890F050-9D23-4345-BC1E-A12498EF125C}" destId="{0300A18C-8197-40C0-A25F-15D1B9BC91E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84DB4-5970-45F6-A3FD-6DF7574DD7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2B4A932-9161-4464-9A1D-B1431068C2D0}">
      <dgm:prSet phldrT="[טקסט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srgbClr val="FFFFFF"/>
              </a:solidFill>
              <a:latin typeface="Calibri"/>
              <a:ea typeface="+mn-ea"/>
              <a:cs typeface="Arial" panose="020B0604020202020204" pitchFamily="34" charset="0"/>
            </a:rPr>
            <a:t>ראש המועצה</a:t>
          </a:r>
        </a:p>
      </dgm:t>
    </dgm:pt>
    <dgm:pt modelId="{19DECBB1-2A4C-495F-9D26-EC6BAD45C455}" type="parTrans" cxnId="{B60305F3-29A9-4988-8005-6B793731C02B}">
      <dgm:prSet/>
      <dgm:spPr/>
      <dgm:t>
        <a:bodyPr/>
        <a:lstStyle/>
        <a:p>
          <a:pPr rtl="1"/>
          <a:endParaRPr lang="he-IL"/>
        </a:p>
      </dgm:t>
    </dgm:pt>
    <dgm:pt modelId="{DE6411D6-5B89-4015-9221-75838B268944}" type="sibTrans" cxnId="{B60305F3-29A9-4988-8005-6B793731C02B}">
      <dgm:prSet/>
      <dgm:spPr/>
      <dgm:t>
        <a:bodyPr/>
        <a:lstStyle/>
        <a:p>
          <a:pPr rtl="1"/>
          <a:endParaRPr lang="he-IL"/>
        </a:p>
      </dgm:t>
    </dgm:pt>
    <dgm:pt modelId="{573AA8DE-932A-4B42-B6B0-F02639E4A844}" type="asst">
      <dgm:prSet phldrT="[טקסט]" custT="1"/>
      <dgm:spPr>
        <a:solidFill>
          <a:schemeClr val="bg2">
            <a:lumMod val="9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rPr>
            <a:t>מנהלת לשכה </a:t>
          </a:r>
        </a:p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rPr>
            <a:t>(100%)</a:t>
          </a:r>
        </a:p>
      </dgm:t>
    </dgm:pt>
    <dgm:pt modelId="{E48FA9A0-6B13-4E81-9398-5BC0BB32822E}" type="parTrans" cxnId="{4120F531-D761-4060-9265-06D8BE6A8711}">
      <dgm:prSet/>
      <dgm:spPr/>
      <dgm:t>
        <a:bodyPr/>
        <a:lstStyle/>
        <a:p>
          <a:pPr rtl="1"/>
          <a:endParaRPr lang="he-IL"/>
        </a:p>
      </dgm:t>
    </dgm:pt>
    <dgm:pt modelId="{6E9EDCD2-9439-4A4B-9187-A54C21EF3E34}" type="sibTrans" cxnId="{4120F531-D761-4060-9265-06D8BE6A8711}">
      <dgm:prSet/>
      <dgm:spPr/>
      <dgm:t>
        <a:bodyPr/>
        <a:lstStyle/>
        <a:p>
          <a:pPr rtl="1"/>
          <a:endParaRPr lang="he-IL"/>
        </a:p>
      </dgm:t>
    </dgm:pt>
    <dgm:pt modelId="{41B35C6B-B2BB-42CF-AAE3-B37DA4ECF6D2}">
      <dgm:prSet phldrT="[טקסט]" custT="1"/>
      <dgm:spPr>
        <a:solidFill>
          <a:srgbClr val="D1D3D4">
            <a:lumMod val="9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דובר המועצה (חיצוני)</a:t>
          </a:r>
        </a:p>
      </dgm:t>
    </dgm:pt>
    <dgm:pt modelId="{DCEEECA4-B6DE-4181-A2E9-DE92D66CD1B0}" type="parTrans" cxnId="{FA4F2A3B-3976-4F63-B789-1B973148FDF2}">
      <dgm:prSet/>
      <dgm:spPr/>
      <dgm:t>
        <a:bodyPr/>
        <a:lstStyle/>
        <a:p>
          <a:pPr rtl="1"/>
          <a:endParaRPr lang="he-IL"/>
        </a:p>
      </dgm:t>
    </dgm:pt>
    <dgm:pt modelId="{7D50E8B6-5A52-41D9-8CFC-25E10290F200}" type="sibTrans" cxnId="{FA4F2A3B-3976-4F63-B789-1B973148FDF2}">
      <dgm:prSet/>
      <dgm:spPr/>
      <dgm:t>
        <a:bodyPr/>
        <a:lstStyle/>
        <a:p>
          <a:pPr rtl="1"/>
          <a:endParaRPr lang="he-IL"/>
        </a:p>
      </dgm:t>
    </dgm:pt>
    <dgm:pt modelId="{1BC0DF81-57DC-4F27-8947-01F7ED66AA45}">
      <dgm:prSet phldrT="[טקסט]" custT="1"/>
      <dgm:spPr>
        <a:solidFill>
          <a:srgbClr val="D1D3D4">
            <a:lumMod val="9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מבקר המועצה (50%)</a:t>
          </a:r>
        </a:p>
      </dgm:t>
    </dgm:pt>
    <dgm:pt modelId="{7987AB3A-2A75-40B2-95BA-A008F2BD9A67}" type="parTrans" cxnId="{A28E6547-011D-483D-94C0-8361441B2A6B}">
      <dgm:prSet/>
      <dgm:spPr/>
      <dgm:t>
        <a:bodyPr/>
        <a:lstStyle/>
        <a:p>
          <a:pPr rtl="1"/>
          <a:endParaRPr lang="he-IL"/>
        </a:p>
      </dgm:t>
    </dgm:pt>
    <dgm:pt modelId="{D5627BF6-4093-406A-B7C3-FA646CF0D440}" type="sibTrans" cxnId="{A28E6547-011D-483D-94C0-8361441B2A6B}">
      <dgm:prSet/>
      <dgm:spPr/>
      <dgm:t>
        <a:bodyPr/>
        <a:lstStyle/>
        <a:p>
          <a:pPr rtl="1"/>
          <a:endParaRPr lang="he-IL"/>
        </a:p>
      </dgm:t>
    </dgm:pt>
    <dgm:pt modelId="{AABC63EF-C22F-4330-B1C0-C511B887A040}" type="asst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he-IL" sz="2000" dirty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rPr>
            <a:t>עוזרת</a:t>
          </a:r>
          <a:r>
            <a:rPr lang="he-IL" sz="2000" dirty="0">
              <a:solidFill>
                <a:schemeClr val="tx1"/>
              </a:solidFill>
            </a:rPr>
            <a:t> אישית</a:t>
          </a:r>
        </a:p>
        <a:p>
          <a:pPr rtl="1"/>
          <a:r>
            <a:rPr lang="he-IL" sz="2000" dirty="0">
              <a:solidFill>
                <a:schemeClr val="tx1"/>
              </a:solidFill>
            </a:rPr>
            <a:t>(100%)</a:t>
          </a:r>
        </a:p>
      </dgm:t>
    </dgm:pt>
    <dgm:pt modelId="{228A2222-553D-4BE4-8AF4-EC5B2C874F89}" type="parTrans" cxnId="{A89B5802-EC6E-43D6-B90B-19752A42CF78}">
      <dgm:prSet/>
      <dgm:spPr/>
      <dgm:t>
        <a:bodyPr/>
        <a:lstStyle/>
        <a:p>
          <a:pPr rtl="1"/>
          <a:endParaRPr lang="he-IL"/>
        </a:p>
      </dgm:t>
    </dgm:pt>
    <dgm:pt modelId="{2376A20A-922D-4D0C-838E-A1F65E780B84}" type="sibTrans" cxnId="{A89B5802-EC6E-43D6-B90B-19752A42CF78}">
      <dgm:prSet/>
      <dgm:spPr/>
      <dgm:t>
        <a:bodyPr/>
        <a:lstStyle/>
        <a:p>
          <a:pPr rtl="1"/>
          <a:endParaRPr lang="he-IL"/>
        </a:p>
      </dgm:t>
    </dgm:pt>
    <dgm:pt modelId="{6FC50133-14E3-4C52-AF6E-5291D9BF15F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he-IL" sz="2400" dirty="0">
              <a:solidFill>
                <a:schemeClr val="tx1"/>
              </a:solidFill>
            </a:rPr>
            <a:t>מעמד האישה</a:t>
          </a:r>
        </a:p>
      </dgm:t>
    </dgm:pt>
    <dgm:pt modelId="{330D42F4-4067-48BC-81E6-0840763C9DFD}" type="parTrans" cxnId="{50702DFB-5B25-46D8-AD1A-7D74C60CFBDC}">
      <dgm:prSet/>
      <dgm:spPr/>
      <dgm:t>
        <a:bodyPr/>
        <a:lstStyle/>
        <a:p>
          <a:pPr rtl="1"/>
          <a:endParaRPr lang="he-IL"/>
        </a:p>
      </dgm:t>
    </dgm:pt>
    <dgm:pt modelId="{F351D808-C513-4FA7-B557-8AC965374909}" type="sibTrans" cxnId="{50702DFB-5B25-46D8-AD1A-7D74C60CFBDC}">
      <dgm:prSet/>
      <dgm:spPr/>
      <dgm:t>
        <a:bodyPr/>
        <a:lstStyle/>
        <a:p>
          <a:pPr rtl="1"/>
          <a:endParaRPr lang="he-IL"/>
        </a:p>
      </dgm:t>
    </dgm:pt>
    <dgm:pt modelId="{1F3CDC45-8CCF-422C-9C3C-AF1306D32A1B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he-IL" sz="2400" dirty="0" smtClean="0">
              <a:solidFill>
                <a:schemeClr val="tx1"/>
              </a:solidFill>
            </a:rPr>
            <a:t>בית גבריאל</a:t>
          </a:r>
          <a:endParaRPr lang="he-IL" sz="2400" dirty="0">
            <a:solidFill>
              <a:schemeClr val="tx1"/>
            </a:solidFill>
          </a:endParaRPr>
        </a:p>
      </dgm:t>
    </dgm:pt>
    <dgm:pt modelId="{EABA8E02-1643-4D1C-9597-D585BA60D00A}" type="parTrans" cxnId="{CCBEB52B-F415-4C6F-901E-2A21197E821E}">
      <dgm:prSet/>
      <dgm:spPr/>
      <dgm:t>
        <a:bodyPr/>
        <a:lstStyle/>
        <a:p>
          <a:pPr rtl="1"/>
          <a:endParaRPr lang="he-IL"/>
        </a:p>
      </dgm:t>
    </dgm:pt>
    <dgm:pt modelId="{A98852B2-87DA-4A83-9226-AA9C610AFEA9}" type="sibTrans" cxnId="{CCBEB52B-F415-4C6F-901E-2A21197E821E}">
      <dgm:prSet/>
      <dgm:spPr/>
      <dgm:t>
        <a:bodyPr/>
        <a:lstStyle/>
        <a:p>
          <a:pPr rtl="1"/>
          <a:endParaRPr lang="he-IL"/>
        </a:p>
      </dgm:t>
    </dgm:pt>
    <dgm:pt modelId="{E496D7CF-2470-401F-B973-088E8B7E7AA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he-IL" sz="2400" dirty="0">
              <a:solidFill>
                <a:schemeClr val="tx1"/>
              </a:solidFill>
            </a:rPr>
            <a:t>חברה כלכלית</a:t>
          </a:r>
        </a:p>
      </dgm:t>
    </dgm:pt>
    <dgm:pt modelId="{8C32E234-713A-491F-8F97-004E14A60CAF}" type="parTrans" cxnId="{332693D0-57E5-43C4-9315-C2EF891C1892}">
      <dgm:prSet/>
      <dgm:spPr/>
      <dgm:t>
        <a:bodyPr/>
        <a:lstStyle/>
        <a:p>
          <a:pPr rtl="1"/>
          <a:endParaRPr lang="he-IL"/>
        </a:p>
      </dgm:t>
    </dgm:pt>
    <dgm:pt modelId="{02B3A8C7-4498-4577-AB7B-C8CA687BF6B3}" type="sibTrans" cxnId="{332693D0-57E5-43C4-9315-C2EF891C1892}">
      <dgm:prSet/>
      <dgm:spPr/>
      <dgm:t>
        <a:bodyPr/>
        <a:lstStyle/>
        <a:p>
          <a:pPr rtl="1"/>
          <a:endParaRPr lang="he-IL"/>
        </a:p>
      </dgm:t>
    </dgm:pt>
    <dgm:pt modelId="{1C33C01A-2E48-4AF5-9001-38E662A93840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he-IL" sz="2400" dirty="0" smtClean="0">
              <a:solidFill>
                <a:schemeClr val="tx1"/>
              </a:solidFill>
            </a:rPr>
            <a:t>המחלקה לתרבות</a:t>
          </a:r>
          <a:endParaRPr lang="he-IL" sz="2400" dirty="0">
            <a:solidFill>
              <a:schemeClr val="tx1"/>
            </a:solidFill>
          </a:endParaRPr>
        </a:p>
      </dgm:t>
    </dgm:pt>
    <dgm:pt modelId="{D1E6D718-DAD2-4B8A-874F-588511660512}" type="parTrans" cxnId="{2C03705A-F8F8-4EF0-A357-EE9FCAFD8DA3}">
      <dgm:prSet/>
      <dgm:spPr/>
      <dgm:t>
        <a:bodyPr/>
        <a:lstStyle/>
        <a:p>
          <a:pPr rtl="1"/>
          <a:endParaRPr lang="he-IL"/>
        </a:p>
      </dgm:t>
    </dgm:pt>
    <dgm:pt modelId="{DC5E4401-CB5F-49C4-80FF-72A35F376A49}" type="sibTrans" cxnId="{2C03705A-F8F8-4EF0-A357-EE9FCAFD8DA3}">
      <dgm:prSet/>
      <dgm:spPr/>
      <dgm:t>
        <a:bodyPr/>
        <a:lstStyle/>
        <a:p>
          <a:pPr rtl="1"/>
          <a:endParaRPr lang="he-IL"/>
        </a:p>
      </dgm:t>
    </dgm:pt>
    <dgm:pt modelId="{778F18C4-F296-497D-898E-08CC4FBF8A75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he-IL" sz="2400" dirty="0">
              <a:solidFill>
                <a:schemeClr val="tx1"/>
              </a:solidFill>
            </a:rPr>
            <a:t>ספריה אזורית</a:t>
          </a:r>
        </a:p>
      </dgm:t>
    </dgm:pt>
    <dgm:pt modelId="{7A62916E-1A96-4983-BA52-B4DFA557E9A1}" type="parTrans" cxnId="{8EB370DB-CFC5-4EFF-A414-2D9C4868EC94}">
      <dgm:prSet/>
      <dgm:spPr/>
      <dgm:t>
        <a:bodyPr/>
        <a:lstStyle/>
        <a:p>
          <a:pPr rtl="1"/>
          <a:endParaRPr lang="he-IL"/>
        </a:p>
      </dgm:t>
    </dgm:pt>
    <dgm:pt modelId="{77960014-2306-45C4-8DD3-931D46E0F833}" type="sibTrans" cxnId="{8EB370DB-CFC5-4EFF-A414-2D9C4868EC94}">
      <dgm:prSet/>
      <dgm:spPr/>
      <dgm:t>
        <a:bodyPr/>
        <a:lstStyle/>
        <a:p>
          <a:pPr rtl="1"/>
          <a:endParaRPr lang="he-IL"/>
        </a:p>
      </dgm:t>
    </dgm:pt>
    <dgm:pt modelId="{FA9325A9-C544-48E6-9D50-DB804E950FD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he-IL" sz="2400" dirty="0">
              <a:solidFill>
                <a:schemeClr val="tx1"/>
              </a:solidFill>
            </a:rPr>
            <a:t>תיירות</a:t>
          </a:r>
        </a:p>
      </dgm:t>
    </dgm:pt>
    <dgm:pt modelId="{4E5E2E06-ACF4-40A4-ADDF-3AB03787B956}" type="parTrans" cxnId="{6BC9082C-D1A6-47EB-8C1B-E0CCBED1D9EC}">
      <dgm:prSet/>
      <dgm:spPr/>
      <dgm:t>
        <a:bodyPr/>
        <a:lstStyle/>
        <a:p>
          <a:pPr rtl="1"/>
          <a:endParaRPr lang="he-IL"/>
        </a:p>
      </dgm:t>
    </dgm:pt>
    <dgm:pt modelId="{235A5375-DCE3-4DE3-913F-A6E3500105C7}" type="sibTrans" cxnId="{6BC9082C-D1A6-47EB-8C1B-E0CCBED1D9EC}">
      <dgm:prSet/>
      <dgm:spPr/>
      <dgm:t>
        <a:bodyPr/>
        <a:lstStyle/>
        <a:p>
          <a:pPr rtl="1"/>
          <a:endParaRPr lang="he-IL"/>
        </a:p>
      </dgm:t>
    </dgm:pt>
    <dgm:pt modelId="{E2AA5181-F717-4AF7-BA7E-AEFF1D18D832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1"/>
          <a:r>
            <a:rPr lang="he-IL" sz="2400" dirty="0">
              <a:solidFill>
                <a:schemeClr val="tx1"/>
              </a:solidFill>
            </a:rPr>
            <a:t>בי"ס לטרקטורים</a:t>
          </a:r>
        </a:p>
      </dgm:t>
    </dgm:pt>
    <dgm:pt modelId="{4020997A-00B9-4CC8-A66D-16BC2FA2A015}" type="parTrans" cxnId="{088CB7BC-59EE-4A53-B137-2D11B6FA242B}">
      <dgm:prSet/>
      <dgm:spPr/>
      <dgm:t>
        <a:bodyPr/>
        <a:lstStyle/>
        <a:p>
          <a:pPr rtl="1"/>
          <a:endParaRPr lang="he-IL"/>
        </a:p>
      </dgm:t>
    </dgm:pt>
    <dgm:pt modelId="{54A67025-5756-42D7-8D1A-753BB5AF1D42}" type="sibTrans" cxnId="{088CB7BC-59EE-4A53-B137-2D11B6FA242B}">
      <dgm:prSet/>
      <dgm:spPr/>
      <dgm:t>
        <a:bodyPr/>
        <a:lstStyle/>
        <a:p>
          <a:pPr rtl="1"/>
          <a:endParaRPr lang="he-IL"/>
        </a:p>
      </dgm:t>
    </dgm:pt>
    <dgm:pt modelId="{97C0E4E2-CFB7-44D5-877F-46C4D2D4AC0C}">
      <dgm:prSet custT="1"/>
      <dgm:spPr>
        <a:solidFill>
          <a:srgbClr val="D1D3D4">
            <a:lumMod val="9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יחידה לתכנון אסטרטגי</a:t>
          </a:r>
          <a:endParaRPr lang="en-US" sz="2000" kern="1200" dirty="0">
            <a:solidFill>
              <a:prstClr val="black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CFC490AF-D15A-4148-84EB-2FB586C197AE}" type="parTrans" cxnId="{591CB13C-2AE0-4ACB-839C-6CB41997789C}">
      <dgm:prSet/>
      <dgm:spPr/>
      <dgm:t>
        <a:bodyPr/>
        <a:lstStyle/>
        <a:p>
          <a:endParaRPr lang="en-US"/>
        </a:p>
      </dgm:t>
    </dgm:pt>
    <dgm:pt modelId="{1ECCB06F-6769-49E0-BDD2-2055335E29A9}" type="sibTrans" cxnId="{591CB13C-2AE0-4ACB-839C-6CB41997789C}">
      <dgm:prSet/>
      <dgm:spPr/>
      <dgm:t>
        <a:bodyPr/>
        <a:lstStyle/>
        <a:p>
          <a:endParaRPr lang="en-US"/>
        </a:p>
      </dgm:t>
    </dgm:pt>
    <dgm:pt modelId="{EB38B9FB-D140-4E9D-94DD-42D2951EB907}">
      <dgm:prSet custT="1"/>
      <dgm:spPr>
        <a:solidFill>
          <a:srgbClr val="D1D3D4">
            <a:lumMod val="9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ועדה לתכנון ובניה</a:t>
          </a:r>
          <a:endParaRPr lang="en-US" sz="2000" kern="1200" dirty="0">
            <a:solidFill>
              <a:prstClr val="black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0E192C77-F41D-42AB-A560-CF5611CA87DF}" type="parTrans" cxnId="{18798DFB-D5EB-499D-8A3F-5F9649104215}">
      <dgm:prSet/>
      <dgm:spPr/>
      <dgm:t>
        <a:bodyPr/>
        <a:lstStyle/>
        <a:p>
          <a:endParaRPr lang="en-US"/>
        </a:p>
      </dgm:t>
    </dgm:pt>
    <dgm:pt modelId="{3C403985-071F-41D3-9130-8F5033244886}" type="sibTrans" cxnId="{18798DFB-D5EB-499D-8A3F-5F9649104215}">
      <dgm:prSet/>
      <dgm:spPr/>
      <dgm:t>
        <a:bodyPr/>
        <a:lstStyle/>
        <a:p>
          <a:endParaRPr lang="en-US"/>
        </a:p>
      </dgm:t>
    </dgm:pt>
    <dgm:pt modelId="{74440A2E-8DBD-42CA-9BD5-F79180892F4E}" type="pres">
      <dgm:prSet presAssocID="{D5E84DB4-5970-45F6-A3FD-6DF7574DD7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29AF6F6B-2074-4FCC-B9DA-27CCEF4E2078}" type="pres">
      <dgm:prSet presAssocID="{22B4A932-9161-4464-9A1D-B1431068C2D0}" presName="hierRoot1" presStyleCnt="0">
        <dgm:presLayoutVars>
          <dgm:hierBranch val="init"/>
        </dgm:presLayoutVars>
      </dgm:prSet>
      <dgm:spPr/>
    </dgm:pt>
    <dgm:pt modelId="{B1FFCA27-64FC-42FD-AED1-08B730FA48A2}" type="pres">
      <dgm:prSet presAssocID="{22B4A932-9161-4464-9A1D-B1431068C2D0}" presName="rootComposite1" presStyleCnt="0"/>
      <dgm:spPr/>
    </dgm:pt>
    <dgm:pt modelId="{04487E27-26A9-4254-B662-18A4B98614A0}" type="pres">
      <dgm:prSet presAssocID="{22B4A932-9161-4464-9A1D-B1431068C2D0}" presName="rootText1" presStyleLbl="node0" presStyleIdx="0" presStyleCnt="1" custLinFactNeighborX="9433" custLinFactNeighborY="-84615">
        <dgm:presLayoutVars>
          <dgm:chPref val="3"/>
        </dgm:presLayoutVars>
      </dgm:prSet>
      <dgm:spPr>
        <a:xfrm>
          <a:off x="3863432" y="0"/>
          <a:ext cx="1794310" cy="897155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62E80744-0BB9-417E-87D0-82ED1986F139}" type="pres">
      <dgm:prSet presAssocID="{22B4A932-9161-4464-9A1D-B1431068C2D0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2F83BF1A-78E9-46B9-A558-A00C153EAEF8}" type="pres">
      <dgm:prSet presAssocID="{22B4A932-9161-4464-9A1D-B1431068C2D0}" presName="hierChild2" presStyleCnt="0"/>
      <dgm:spPr/>
    </dgm:pt>
    <dgm:pt modelId="{4D763366-9D7F-40FF-A4F4-FE8406C3F101}" type="pres">
      <dgm:prSet presAssocID="{DCEEECA4-B6DE-4181-A2E9-DE92D66CD1B0}" presName="Name37" presStyleLbl="parChTrans1D2" presStyleIdx="0" presStyleCnt="9"/>
      <dgm:spPr/>
      <dgm:t>
        <a:bodyPr/>
        <a:lstStyle/>
        <a:p>
          <a:pPr rtl="1"/>
          <a:endParaRPr lang="he-IL"/>
        </a:p>
      </dgm:t>
    </dgm:pt>
    <dgm:pt modelId="{61F36403-57C3-469D-A2E6-E650B9E92444}" type="pres">
      <dgm:prSet presAssocID="{41B35C6B-B2BB-42CF-AAE3-B37DA4ECF6D2}" presName="hierRoot2" presStyleCnt="0">
        <dgm:presLayoutVars>
          <dgm:hierBranch val="init"/>
        </dgm:presLayoutVars>
      </dgm:prSet>
      <dgm:spPr/>
    </dgm:pt>
    <dgm:pt modelId="{AD535B57-8CFD-48F1-9D93-5C22EB347BED}" type="pres">
      <dgm:prSet presAssocID="{41B35C6B-B2BB-42CF-AAE3-B37DA4ECF6D2}" presName="rootComposite" presStyleCnt="0"/>
      <dgm:spPr/>
    </dgm:pt>
    <dgm:pt modelId="{67E425F4-F3CB-4C92-AA4D-D240C868B9F2}" type="pres">
      <dgm:prSet presAssocID="{41B35C6B-B2BB-42CF-AAE3-B37DA4ECF6D2}" presName="rootText" presStyleLbl="node2" presStyleIdx="0" presStyleCnt="7" custLinFactNeighborX="-846" custLinFactNeighborY="12341">
        <dgm:presLayoutVars>
          <dgm:chPref val="3"/>
        </dgm:presLayoutVars>
      </dgm:prSet>
      <dgm:spPr>
        <a:xfrm>
          <a:off x="0" y="2577267"/>
          <a:ext cx="1643341" cy="821670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64CB5C66-825B-4EBC-9C2C-BA61B968AC5C}" type="pres">
      <dgm:prSet presAssocID="{41B35C6B-B2BB-42CF-AAE3-B37DA4ECF6D2}" presName="rootConnector" presStyleLbl="node2" presStyleIdx="0" presStyleCnt="7"/>
      <dgm:spPr/>
      <dgm:t>
        <a:bodyPr/>
        <a:lstStyle/>
        <a:p>
          <a:pPr rtl="1"/>
          <a:endParaRPr lang="he-IL"/>
        </a:p>
      </dgm:t>
    </dgm:pt>
    <dgm:pt modelId="{DB46D2A3-58DC-44B6-9D1E-F9E3547DB5FF}" type="pres">
      <dgm:prSet presAssocID="{41B35C6B-B2BB-42CF-AAE3-B37DA4ECF6D2}" presName="hierChild4" presStyleCnt="0"/>
      <dgm:spPr/>
    </dgm:pt>
    <dgm:pt modelId="{ED837CB6-ACC1-4F81-AB7F-61995135E5B0}" type="pres">
      <dgm:prSet presAssocID="{41B35C6B-B2BB-42CF-AAE3-B37DA4ECF6D2}" presName="hierChild5" presStyleCnt="0"/>
      <dgm:spPr/>
    </dgm:pt>
    <dgm:pt modelId="{84261560-0DF7-4509-9C14-F55CF8433A6C}" type="pres">
      <dgm:prSet presAssocID="{7987AB3A-2A75-40B2-95BA-A008F2BD9A67}" presName="Name37" presStyleLbl="parChTrans1D2" presStyleIdx="1" presStyleCnt="9"/>
      <dgm:spPr/>
      <dgm:t>
        <a:bodyPr/>
        <a:lstStyle/>
        <a:p>
          <a:pPr rtl="1"/>
          <a:endParaRPr lang="he-IL"/>
        </a:p>
      </dgm:t>
    </dgm:pt>
    <dgm:pt modelId="{96B061BF-7133-4FC9-B15B-6E6DE4B089BA}" type="pres">
      <dgm:prSet presAssocID="{1BC0DF81-57DC-4F27-8947-01F7ED66AA45}" presName="hierRoot2" presStyleCnt="0">
        <dgm:presLayoutVars>
          <dgm:hierBranch val="init"/>
        </dgm:presLayoutVars>
      </dgm:prSet>
      <dgm:spPr/>
    </dgm:pt>
    <dgm:pt modelId="{A67E9FEF-9055-41FD-BC9E-34D095040513}" type="pres">
      <dgm:prSet presAssocID="{1BC0DF81-57DC-4F27-8947-01F7ED66AA45}" presName="rootComposite" presStyleCnt="0"/>
      <dgm:spPr/>
    </dgm:pt>
    <dgm:pt modelId="{B4BDE2B5-19D2-4508-80EE-8CC2A23B8C24}" type="pres">
      <dgm:prSet presAssocID="{1BC0DF81-57DC-4F27-8947-01F7ED66AA45}" presName="rootText" presStyleLbl="node2" presStyleIdx="1" presStyleCnt="7" custLinFactNeighborX="-17504" custLinFactNeighborY="12341">
        <dgm:presLayoutVars>
          <dgm:chPref val="3"/>
        </dgm:presLayoutVars>
      </dgm:prSet>
      <dgm:spPr>
        <a:xfrm>
          <a:off x="1701373" y="2577267"/>
          <a:ext cx="1643341" cy="821670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F5B6F7DF-59E9-42F4-9C15-E420C3A45156}" type="pres">
      <dgm:prSet presAssocID="{1BC0DF81-57DC-4F27-8947-01F7ED66AA45}" presName="rootConnector" presStyleLbl="node2" presStyleIdx="1" presStyleCnt="7"/>
      <dgm:spPr/>
      <dgm:t>
        <a:bodyPr/>
        <a:lstStyle/>
        <a:p>
          <a:pPr rtl="1"/>
          <a:endParaRPr lang="he-IL"/>
        </a:p>
      </dgm:t>
    </dgm:pt>
    <dgm:pt modelId="{31C6ED5E-C9D4-4AC3-B5DC-E017D5718609}" type="pres">
      <dgm:prSet presAssocID="{1BC0DF81-57DC-4F27-8947-01F7ED66AA45}" presName="hierChild4" presStyleCnt="0"/>
      <dgm:spPr/>
    </dgm:pt>
    <dgm:pt modelId="{D61B38A4-2932-4467-B7D1-41682652E7BD}" type="pres">
      <dgm:prSet presAssocID="{1BC0DF81-57DC-4F27-8947-01F7ED66AA45}" presName="hierChild5" presStyleCnt="0"/>
      <dgm:spPr/>
    </dgm:pt>
    <dgm:pt modelId="{70B326F5-D1DE-4FD3-9C9F-D4B1EEAB0CC7}" type="pres">
      <dgm:prSet presAssocID="{330D42F4-4067-48BC-81E6-0840763C9DFD}" presName="Name37" presStyleLbl="parChTrans1D2" presStyleIdx="2" presStyleCnt="9"/>
      <dgm:spPr/>
      <dgm:t>
        <a:bodyPr/>
        <a:lstStyle/>
        <a:p>
          <a:pPr rtl="1"/>
          <a:endParaRPr lang="he-IL"/>
        </a:p>
      </dgm:t>
    </dgm:pt>
    <dgm:pt modelId="{95A4E74A-0E3C-456C-8715-BF92E23485B4}" type="pres">
      <dgm:prSet presAssocID="{6FC50133-14E3-4C52-AF6E-5291D9BF15F1}" presName="hierRoot2" presStyleCnt="0">
        <dgm:presLayoutVars>
          <dgm:hierBranch val="init"/>
        </dgm:presLayoutVars>
      </dgm:prSet>
      <dgm:spPr/>
    </dgm:pt>
    <dgm:pt modelId="{C0296556-E11F-45B1-AC3D-2355961FF4C2}" type="pres">
      <dgm:prSet presAssocID="{6FC50133-14E3-4C52-AF6E-5291D9BF15F1}" presName="rootComposite" presStyleCnt="0"/>
      <dgm:spPr/>
    </dgm:pt>
    <dgm:pt modelId="{219481B3-EFC2-44A0-81B5-49618A3153D7}" type="pres">
      <dgm:prSet presAssocID="{6FC50133-14E3-4C52-AF6E-5291D9BF15F1}" presName="rootText" presStyleLbl="node2" presStyleIdx="2" presStyleCnt="7" custLinFactNeighborX="-32907" custLinFactNeighborY="1194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4AE752C-9732-4AA4-B379-293EADD52D68}" type="pres">
      <dgm:prSet presAssocID="{6FC50133-14E3-4C52-AF6E-5291D9BF15F1}" presName="rootConnector" presStyleLbl="node2" presStyleIdx="2" presStyleCnt="7"/>
      <dgm:spPr/>
      <dgm:t>
        <a:bodyPr/>
        <a:lstStyle/>
        <a:p>
          <a:pPr rtl="1"/>
          <a:endParaRPr lang="he-IL"/>
        </a:p>
      </dgm:t>
    </dgm:pt>
    <dgm:pt modelId="{C7630FE2-5E39-4813-BAD7-9128A4591F18}" type="pres">
      <dgm:prSet presAssocID="{6FC50133-14E3-4C52-AF6E-5291D9BF15F1}" presName="hierChild4" presStyleCnt="0"/>
      <dgm:spPr/>
    </dgm:pt>
    <dgm:pt modelId="{527CBCBE-B8AB-4B4F-B43E-1D93CE379A88}" type="pres">
      <dgm:prSet presAssocID="{6FC50133-14E3-4C52-AF6E-5291D9BF15F1}" presName="hierChild5" presStyleCnt="0"/>
      <dgm:spPr/>
    </dgm:pt>
    <dgm:pt modelId="{DBA317C2-18C4-4553-AE69-6DC8ADAB7929}" type="pres">
      <dgm:prSet presAssocID="{EABA8E02-1643-4D1C-9597-D585BA60D00A}" presName="Name37" presStyleLbl="parChTrans1D2" presStyleIdx="3" presStyleCnt="9"/>
      <dgm:spPr/>
      <dgm:t>
        <a:bodyPr/>
        <a:lstStyle/>
        <a:p>
          <a:pPr rtl="1"/>
          <a:endParaRPr lang="he-IL"/>
        </a:p>
      </dgm:t>
    </dgm:pt>
    <dgm:pt modelId="{E6B1F7F9-EC7C-4E37-B915-5FBCF59E9BB3}" type="pres">
      <dgm:prSet presAssocID="{1F3CDC45-8CCF-422C-9C3C-AF1306D32A1B}" presName="hierRoot2" presStyleCnt="0">
        <dgm:presLayoutVars>
          <dgm:hierBranch val="init"/>
        </dgm:presLayoutVars>
      </dgm:prSet>
      <dgm:spPr/>
    </dgm:pt>
    <dgm:pt modelId="{BAD044C6-5129-4A95-A4FB-4E17E7760557}" type="pres">
      <dgm:prSet presAssocID="{1F3CDC45-8CCF-422C-9C3C-AF1306D32A1B}" presName="rootComposite" presStyleCnt="0"/>
      <dgm:spPr/>
    </dgm:pt>
    <dgm:pt modelId="{A62EF343-DF03-488F-B3C4-12F143ABC55F}" type="pres">
      <dgm:prSet presAssocID="{1F3CDC45-8CCF-422C-9C3C-AF1306D32A1B}" presName="rootText" presStyleLbl="node2" presStyleIdx="3" presStyleCnt="7" custLinFactNeighborX="-33811" custLinFactNeighborY="1194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061907C-1DEA-417D-B691-686B7E5E4C13}" type="pres">
      <dgm:prSet presAssocID="{1F3CDC45-8CCF-422C-9C3C-AF1306D32A1B}" presName="rootConnector" presStyleLbl="node2" presStyleIdx="3" presStyleCnt="7"/>
      <dgm:spPr/>
      <dgm:t>
        <a:bodyPr/>
        <a:lstStyle/>
        <a:p>
          <a:pPr rtl="1"/>
          <a:endParaRPr lang="he-IL"/>
        </a:p>
      </dgm:t>
    </dgm:pt>
    <dgm:pt modelId="{14CE9522-00BE-4741-A9B4-67B1C9DA50F7}" type="pres">
      <dgm:prSet presAssocID="{1F3CDC45-8CCF-422C-9C3C-AF1306D32A1B}" presName="hierChild4" presStyleCnt="0"/>
      <dgm:spPr/>
    </dgm:pt>
    <dgm:pt modelId="{CBB0CA90-186A-48FF-B7B1-F29C46989531}" type="pres">
      <dgm:prSet presAssocID="{D1E6D718-DAD2-4B8A-874F-588511660512}" presName="Name37" presStyleLbl="parChTrans1D3" presStyleIdx="0" presStyleCnt="4"/>
      <dgm:spPr/>
      <dgm:t>
        <a:bodyPr/>
        <a:lstStyle/>
        <a:p>
          <a:pPr rtl="1"/>
          <a:endParaRPr lang="he-IL"/>
        </a:p>
      </dgm:t>
    </dgm:pt>
    <dgm:pt modelId="{0C263C26-DD87-4C36-A087-0D56CB6AA041}" type="pres">
      <dgm:prSet presAssocID="{1C33C01A-2E48-4AF5-9001-38E662A93840}" presName="hierRoot2" presStyleCnt="0">
        <dgm:presLayoutVars>
          <dgm:hierBranch val="init"/>
        </dgm:presLayoutVars>
      </dgm:prSet>
      <dgm:spPr/>
    </dgm:pt>
    <dgm:pt modelId="{2997A12A-34AD-462D-A020-1AFA23EFEAD2}" type="pres">
      <dgm:prSet presAssocID="{1C33C01A-2E48-4AF5-9001-38E662A93840}" presName="rootComposite" presStyleCnt="0"/>
      <dgm:spPr/>
    </dgm:pt>
    <dgm:pt modelId="{987C9196-E287-4D2C-AD63-D0F12F30823A}" type="pres">
      <dgm:prSet presAssocID="{1C33C01A-2E48-4AF5-9001-38E662A93840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F0BA8C3-AD24-478D-A3C9-D29F4B88D14F}" type="pres">
      <dgm:prSet presAssocID="{1C33C01A-2E48-4AF5-9001-38E662A93840}" presName="rootConnector" presStyleLbl="node3" presStyleIdx="0" presStyleCnt="4"/>
      <dgm:spPr/>
      <dgm:t>
        <a:bodyPr/>
        <a:lstStyle/>
        <a:p>
          <a:pPr rtl="1"/>
          <a:endParaRPr lang="he-IL"/>
        </a:p>
      </dgm:t>
    </dgm:pt>
    <dgm:pt modelId="{5DDC7CC0-D6BB-4438-8E4B-5FA9A9C70462}" type="pres">
      <dgm:prSet presAssocID="{1C33C01A-2E48-4AF5-9001-38E662A93840}" presName="hierChild4" presStyleCnt="0"/>
      <dgm:spPr/>
    </dgm:pt>
    <dgm:pt modelId="{1061836A-5BAF-4F9C-AA09-2D16F0ECB2C6}" type="pres">
      <dgm:prSet presAssocID="{1C33C01A-2E48-4AF5-9001-38E662A93840}" presName="hierChild5" presStyleCnt="0"/>
      <dgm:spPr/>
    </dgm:pt>
    <dgm:pt modelId="{712071AD-8093-401B-AB44-FC7D3B74E640}" type="pres">
      <dgm:prSet presAssocID="{7A62916E-1A96-4983-BA52-B4DFA557E9A1}" presName="Name37" presStyleLbl="parChTrans1D3" presStyleIdx="1" presStyleCnt="4"/>
      <dgm:spPr/>
      <dgm:t>
        <a:bodyPr/>
        <a:lstStyle/>
        <a:p>
          <a:pPr rtl="1"/>
          <a:endParaRPr lang="he-IL"/>
        </a:p>
      </dgm:t>
    </dgm:pt>
    <dgm:pt modelId="{52BCF4DE-1C3B-4972-B1DF-862AC065E462}" type="pres">
      <dgm:prSet presAssocID="{778F18C4-F296-497D-898E-08CC4FBF8A75}" presName="hierRoot2" presStyleCnt="0">
        <dgm:presLayoutVars>
          <dgm:hierBranch val="init"/>
        </dgm:presLayoutVars>
      </dgm:prSet>
      <dgm:spPr/>
    </dgm:pt>
    <dgm:pt modelId="{A457517F-7D29-44CA-A09B-07FA1B5F53AE}" type="pres">
      <dgm:prSet presAssocID="{778F18C4-F296-497D-898E-08CC4FBF8A75}" presName="rootComposite" presStyleCnt="0"/>
      <dgm:spPr/>
    </dgm:pt>
    <dgm:pt modelId="{08AF7B87-6571-4E6C-A666-DEC75BB8B0C0}" type="pres">
      <dgm:prSet presAssocID="{778F18C4-F296-497D-898E-08CC4FBF8A7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7F97382-2D95-40E7-8F10-578798271423}" type="pres">
      <dgm:prSet presAssocID="{778F18C4-F296-497D-898E-08CC4FBF8A75}" presName="rootConnector" presStyleLbl="node3" presStyleIdx="1" presStyleCnt="4"/>
      <dgm:spPr/>
      <dgm:t>
        <a:bodyPr/>
        <a:lstStyle/>
        <a:p>
          <a:pPr rtl="1"/>
          <a:endParaRPr lang="he-IL"/>
        </a:p>
      </dgm:t>
    </dgm:pt>
    <dgm:pt modelId="{950067CE-BC8B-4AD7-AB34-32C8C1B73624}" type="pres">
      <dgm:prSet presAssocID="{778F18C4-F296-497D-898E-08CC4FBF8A75}" presName="hierChild4" presStyleCnt="0"/>
      <dgm:spPr/>
    </dgm:pt>
    <dgm:pt modelId="{E6953E6A-86D7-475D-80FF-567E87B9529F}" type="pres">
      <dgm:prSet presAssocID="{778F18C4-F296-497D-898E-08CC4FBF8A75}" presName="hierChild5" presStyleCnt="0"/>
      <dgm:spPr/>
    </dgm:pt>
    <dgm:pt modelId="{220A06A9-695F-403B-8B0F-7C692F3EF26A}" type="pres">
      <dgm:prSet presAssocID="{1F3CDC45-8CCF-422C-9C3C-AF1306D32A1B}" presName="hierChild5" presStyleCnt="0"/>
      <dgm:spPr/>
    </dgm:pt>
    <dgm:pt modelId="{E4BD14FA-7308-4FF8-A5A2-7EB4EE4A8EDF}" type="pres">
      <dgm:prSet presAssocID="{8C32E234-713A-491F-8F97-004E14A60CAF}" presName="Name37" presStyleLbl="parChTrans1D2" presStyleIdx="4" presStyleCnt="9"/>
      <dgm:spPr/>
      <dgm:t>
        <a:bodyPr/>
        <a:lstStyle/>
        <a:p>
          <a:pPr rtl="1"/>
          <a:endParaRPr lang="he-IL"/>
        </a:p>
      </dgm:t>
    </dgm:pt>
    <dgm:pt modelId="{9E0F6028-23BC-4241-9B63-0C7AB1CEEB5E}" type="pres">
      <dgm:prSet presAssocID="{E496D7CF-2470-401F-B973-088E8B7E7AA1}" presName="hierRoot2" presStyleCnt="0">
        <dgm:presLayoutVars>
          <dgm:hierBranch val="init"/>
        </dgm:presLayoutVars>
      </dgm:prSet>
      <dgm:spPr/>
    </dgm:pt>
    <dgm:pt modelId="{ACC5476B-9A3D-455B-B207-505E98D3C5D4}" type="pres">
      <dgm:prSet presAssocID="{E496D7CF-2470-401F-B973-088E8B7E7AA1}" presName="rootComposite" presStyleCnt="0"/>
      <dgm:spPr/>
    </dgm:pt>
    <dgm:pt modelId="{8A9CB3BF-8C06-47BB-AC52-33AD4EA50FD8}" type="pres">
      <dgm:prSet presAssocID="{E496D7CF-2470-401F-B973-088E8B7E7AA1}" presName="rootText" presStyleLbl="node2" presStyleIdx="4" presStyleCnt="7" custLinFactNeighborX="4629" custLinFactNeighborY="1194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4D5F5803-FD12-441C-9F88-98ED55D1533F}" type="pres">
      <dgm:prSet presAssocID="{E496D7CF-2470-401F-B973-088E8B7E7AA1}" presName="rootConnector" presStyleLbl="node2" presStyleIdx="4" presStyleCnt="7"/>
      <dgm:spPr/>
      <dgm:t>
        <a:bodyPr/>
        <a:lstStyle/>
        <a:p>
          <a:pPr rtl="1"/>
          <a:endParaRPr lang="he-IL"/>
        </a:p>
      </dgm:t>
    </dgm:pt>
    <dgm:pt modelId="{435AA19C-4087-4F02-A375-59C4BBE88BD4}" type="pres">
      <dgm:prSet presAssocID="{E496D7CF-2470-401F-B973-088E8B7E7AA1}" presName="hierChild4" presStyleCnt="0"/>
      <dgm:spPr/>
    </dgm:pt>
    <dgm:pt modelId="{DF6D301A-ECD9-4585-B9F6-0315DB5E43EA}" type="pres">
      <dgm:prSet presAssocID="{4E5E2E06-ACF4-40A4-ADDF-3AB03787B956}" presName="Name37" presStyleLbl="parChTrans1D3" presStyleIdx="2" presStyleCnt="4"/>
      <dgm:spPr/>
      <dgm:t>
        <a:bodyPr/>
        <a:lstStyle/>
        <a:p>
          <a:pPr rtl="1"/>
          <a:endParaRPr lang="he-IL"/>
        </a:p>
      </dgm:t>
    </dgm:pt>
    <dgm:pt modelId="{AC81E3A6-B031-4A76-9B0F-8E07E6FB4FCD}" type="pres">
      <dgm:prSet presAssocID="{FA9325A9-C544-48E6-9D50-DB804E950FD1}" presName="hierRoot2" presStyleCnt="0">
        <dgm:presLayoutVars>
          <dgm:hierBranch val="init"/>
        </dgm:presLayoutVars>
      </dgm:prSet>
      <dgm:spPr/>
    </dgm:pt>
    <dgm:pt modelId="{1E3B753A-C154-4691-9A31-72545A53CA47}" type="pres">
      <dgm:prSet presAssocID="{FA9325A9-C544-48E6-9D50-DB804E950FD1}" presName="rootComposite" presStyleCnt="0"/>
      <dgm:spPr/>
    </dgm:pt>
    <dgm:pt modelId="{34E0AC76-D12E-4CE6-9F0D-952A1FAB7AAF}" type="pres">
      <dgm:prSet presAssocID="{FA9325A9-C544-48E6-9D50-DB804E950FD1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EE477E1-32EF-412D-BC39-7CE81D3C4F36}" type="pres">
      <dgm:prSet presAssocID="{FA9325A9-C544-48E6-9D50-DB804E950FD1}" presName="rootConnector" presStyleLbl="node3" presStyleIdx="2" presStyleCnt="4"/>
      <dgm:spPr/>
      <dgm:t>
        <a:bodyPr/>
        <a:lstStyle/>
        <a:p>
          <a:pPr rtl="1"/>
          <a:endParaRPr lang="he-IL"/>
        </a:p>
      </dgm:t>
    </dgm:pt>
    <dgm:pt modelId="{2105860B-BD02-4298-A4E7-A2162118A575}" type="pres">
      <dgm:prSet presAssocID="{FA9325A9-C544-48E6-9D50-DB804E950FD1}" presName="hierChild4" presStyleCnt="0"/>
      <dgm:spPr/>
    </dgm:pt>
    <dgm:pt modelId="{A9B29445-2E6B-45D4-9401-49D90CBF1862}" type="pres">
      <dgm:prSet presAssocID="{FA9325A9-C544-48E6-9D50-DB804E950FD1}" presName="hierChild5" presStyleCnt="0"/>
      <dgm:spPr/>
    </dgm:pt>
    <dgm:pt modelId="{7E7A6D0B-3E0C-47EC-A85C-9D108F16E1C2}" type="pres">
      <dgm:prSet presAssocID="{4020997A-00B9-4CC8-A66D-16BC2FA2A015}" presName="Name37" presStyleLbl="parChTrans1D3" presStyleIdx="3" presStyleCnt="4"/>
      <dgm:spPr/>
      <dgm:t>
        <a:bodyPr/>
        <a:lstStyle/>
        <a:p>
          <a:pPr rtl="1"/>
          <a:endParaRPr lang="he-IL"/>
        </a:p>
      </dgm:t>
    </dgm:pt>
    <dgm:pt modelId="{C1D20909-F55E-4BE0-87EE-0770B939054B}" type="pres">
      <dgm:prSet presAssocID="{E2AA5181-F717-4AF7-BA7E-AEFF1D18D832}" presName="hierRoot2" presStyleCnt="0">
        <dgm:presLayoutVars>
          <dgm:hierBranch val="init"/>
        </dgm:presLayoutVars>
      </dgm:prSet>
      <dgm:spPr/>
    </dgm:pt>
    <dgm:pt modelId="{5552E168-E5E1-407D-8BD6-28D09338E660}" type="pres">
      <dgm:prSet presAssocID="{E2AA5181-F717-4AF7-BA7E-AEFF1D18D832}" presName="rootComposite" presStyleCnt="0"/>
      <dgm:spPr/>
    </dgm:pt>
    <dgm:pt modelId="{07EC13A6-0ABD-4D35-A104-FAE728535E51}" type="pres">
      <dgm:prSet presAssocID="{E2AA5181-F717-4AF7-BA7E-AEFF1D18D832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F765204-6039-40C3-8C86-14C39CDEDEE5}" type="pres">
      <dgm:prSet presAssocID="{E2AA5181-F717-4AF7-BA7E-AEFF1D18D832}" presName="rootConnector" presStyleLbl="node3" presStyleIdx="3" presStyleCnt="4"/>
      <dgm:spPr/>
      <dgm:t>
        <a:bodyPr/>
        <a:lstStyle/>
        <a:p>
          <a:pPr rtl="1"/>
          <a:endParaRPr lang="he-IL"/>
        </a:p>
      </dgm:t>
    </dgm:pt>
    <dgm:pt modelId="{C6BD8406-0DB5-47BE-9ED1-3707A959AB30}" type="pres">
      <dgm:prSet presAssocID="{E2AA5181-F717-4AF7-BA7E-AEFF1D18D832}" presName="hierChild4" presStyleCnt="0"/>
      <dgm:spPr/>
    </dgm:pt>
    <dgm:pt modelId="{2738049F-BCD3-4CA6-8318-03B4E0A075A0}" type="pres">
      <dgm:prSet presAssocID="{E2AA5181-F717-4AF7-BA7E-AEFF1D18D832}" presName="hierChild5" presStyleCnt="0"/>
      <dgm:spPr/>
    </dgm:pt>
    <dgm:pt modelId="{C7C85DBD-5A7A-4871-8A60-83820D4C3DF3}" type="pres">
      <dgm:prSet presAssocID="{E496D7CF-2470-401F-B973-088E8B7E7AA1}" presName="hierChild5" presStyleCnt="0"/>
      <dgm:spPr/>
    </dgm:pt>
    <dgm:pt modelId="{4212F3C9-0FFF-483F-8856-EAD8DF19E7AB}" type="pres">
      <dgm:prSet presAssocID="{CFC490AF-D15A-4148-84EB-2FB586C197AE}" presName="Name37" presStyleLbl="parChTrans1D2" presStyleIdx="5" presStyleCnt="9"/>
      <dgm:spPr/>
      <dgm:t>
        <a:bodyPr/>
        <a:lstStyle/>
        <a:p>
          <a:pPr rtl="1"/>
          <a:endParaRPr lang="he-IL"/>
        </a:p>
      </dgm:t>
    </dgm:pt>
    <dgm:pt modelId="{F0FF5780-9D9F-479F-9F30-3B948E1B6473}" type="pres">
      <dgm:prSet presAssocID="{97C0E4E2-CFB7-44D5-877F-46C4D2D4AC0C}" presName="hierRoot2" presStyleCnt="0">
        <dgm:presLayoutVars>
          <dgm:hierBranch val="init"/>
        </dgm:presLayoutVars>
      </dgm:prSet>
      <dgm:spPr/>
    </dgm:pt>
    <dgm:pt modelId="{4EB573D3-2428-42EB-BE4B-A7CC8B5497A3}" type="pres">
      <dgm:prSet presAssocID="{97C0E4E2-CFB7-44D5-877F-46C4D2D4AC0C}" presName="rootComposite" presStyleCnt="0"/>
      <dgm:spPr/>
    </dgm:pt>
    <dgm:pt modelId="{80A379BA-684D-4752-98E6-38E7C802EFB5}" type="pres">
      <dgm:prSet presAssocID="{97C0E4E2-CFB7-44D5-877F-46C4D2D4AC0C}" presName="rootText" presStyleLbl="node2" presStyleIdx="5" presStyleCnt="7" custLinFactNeighborX="-1280" custLinFactNeighborY="11895">
        <dgm:presLayoutVars>
          <dgm:chPref val="3"/>
        </dgm:presLayoutVars>
      </dgm:prSet>
      <dgm:spPr>
        <a:xfrm>
          <a:off x="8587109" y="2696853"/>
          <a:ext cx="1418833" cy="709416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2E60E34F-3091-41D0-AA72-321ECBA7C5BC}" type="pres">
      <dgm:prSet presAssocID="{97C0E4E2-CFB7-44D5-877F-46C4D2D4AC0C}" presName="rootConnector" presStyleLbl="node2" presStyleIdx="5" presStyleCnt="7"/>
      <dgm:spPr/>
      <dgm:t>
        <a:bodyPr/>
        <a:lstStyle/>
        <a:p>
          <a:pPr rtl="1"/>
          <a:endParaRPr lang="he-IL"/>
        </a:p>
      </dgm:t>
    </dgm:pt>
    <dgm:pt modelId="{AFEC9494-C72D-4E52-BAF6-F05E81B35291}" type="pres">
      <dgm:prSet presAssocID="{97C0E4E2-CFB7-44D5-877F-46C4D2D4AC0C}" presName="hierChild4" presStyleCnt="0"/>
      <dgm:spPr/>
    </dgm:pt>
    <dgm:pt modelId="{C7DD2409-FD23-475B-9816-34B6E30EC235}" type="pres">
      <dgm:prSet presAssocID="{97C0E4E2-CFB7-44D5-877F-46C4D2D4AC0C}" presName="hierChild5" presStyleCnt="0"/>
      <dgm:spPr/>
    </dgm:pt>
    <dgm:pt modelId="{B9D43E83-D061-40C7-BBDC-17B411F98981}" type="pres">
      <dgm:prSet presAssocID="{0E192C77-F41D-42AB-A560-CF5611CA87DF}" presName="Name37" presStyleLbl="parChTrans1D2" presStyleIdx="6" presStyleCnt="9"/>
      <dgm:spPr/>
      <dgm:t>
        <a:bodyPr/>
        <a:lstStyle/>
        <a:p>
          <a:pPr rtl="1"/>
          <a:endParaRPr lang="he-IL"/>
        </a:p>
      </dgm:t>
    </dgm:pt>
    <dgm:pt modelId="{F6108441-C7B6-4B93-A360-2186495B1AA8}" type="pres">
      <dgm:prSet presAssocID="{EB38B9FB-D140-4E9D-94DD-42D2951EB907}" presName="hierRoot2" presStyleCnt="0">
        <dgm:presLayoutVars>
          <dgm:hierBranch val="init"/>
        </dgm:presLayoutVars>
      </dgm:prSet>
      <dgm:spPr/>
    </dgm:pt>
    <dgm:pt modelId="{DC8D8E1C-02BF-4DCA-BE99-165CE5AD2EC5}" type="pres">
      <dgm:prSet presAssocID="{EB38B9FB-D140-4E9D-94DD-42D2951EB907}" presName="rootComposite" presStyleCnt="0"/>
      <dgm:spPr/>
    </dgm:pt>
    <dgm:pt modelId="{C9FED0F3-6D03-4D71-9DEB-5EF5DC5B9CA2}" type="pres">
      <dgm:prSet presAssocID="{EB38B9FB-D140-4E9D-94DD-42D2951EB907}" presName="rootText" presStyleLbl="node2" presStyleIdx="6" presStyleCnt="7" custLinFactNeighborY="10147">
        <dgm:presLayoutVars>
          <dgm:chPref val="3"/>
        </dgm:presLayoutVars>
      </dgm:prSet>
      <dgm:spPr>
        <a:xfrm>
          <a:off x="9757271" y="2707718"/>
          <a:ext cx="1343577" cy="671788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EACDD961-0EB0-45E2-AE9D-C1D3D92C8776}" type="pres">
      <dgm:prSet presAssocID="{EB38B9FB-D140-4E9D-94DD-42D2951EB907}" presName="rootConnector" presStyleLbl="node2" presStyleIdx="6" presStyleCnt="7"/>
      <dgm:spPr/>
      <dgm:t>
        <a:bodyPr/>
        <a:lstStyle/>
        <a:p>
          <a:pPr rtl="1"/>
          <a:endParaRPr lang="he-IL"/>
        </a:p>
      </dgm:t>
    </dgm:pt>
    <dgm:pt modelId="{796E956A-1AF1-41C8-9445-6ADA8F7CB623}" type="pres">
      <dgm:prSet presAssocID="{EB38B9FB-D140-4E9D-94DD-42D2951EB907}" presName="hierChild4" presStyleCnt="0"/>
      <dgm:spPr/>
    </dgm:pt>
    <dgm:pt modelId="{43DBB4D7-B1F7-443F-AF15-29E32E6B9D3B}" type="pres">
      <dgm:prSet presAssocID="{EB38B9FB-D140-4E9D-94DD-42D2951EB907}" presName="hierChild5" presStyleCnt="0"/>
      <dgm:spPr/>
    </dgm:pt>
    <dgm:pt modelId="{B95A48F4-9D03-4117-815D-617E7C54C2CB}" type="pres">
      <dgm:prSet presAssocID="{22B4A932-9161-4464-9A1D-B1431068C2D0}" presName="hierChild3" presStyleCnt="0"/>
      <dgm:spPr/>
    </dgm:pt>
    <dgm:pt modelId="{6987A597-5124-4BF6-80DA-166747FEFA6B}" type="pres">
      <dgm:prSet presAssocID="{E48FA9A0-6B13-4E81-9398-5BC0BB32822E}" presName="Name111" presStyleLbl="parChTrans1D2" presStyleIdx="7" presStyleCnt="9"/>
      <dgm:spPr/>
      <dgm:t>
        <a:bodyPr/>
        <a:lstStyle/>
        <a:p>
          <a:pPr rtl="1"/>
          <a:endParaRPr lang="he-IL"/>
        </a:p>
      </dgm:t>
    </dgm:pt>
    <dgm:pt modelId="{5DDB3236-84B5-42B9-8E64-3DA28BC02882}" type="pres">
      <dgm:prSet presAssocID="{573AA8DE-932A-4B42-B6B0-F02639E4A844}" presName="hierRoot3" presStyleCnt="0">
        <dgm:presLayoutVars>
          <dgm:hierBranch val="init"/>
        </dgm:presLayoutVars>
      </dgm:prSet>
      <dgm:spPr/>
    </dgm:pt>
    <dgm:pt modelId="{0114ABF6-7635-43DD-95B5-0645FA92077D}" type="pres">
      <dgm:prSet presAssocID="{573AA8DE-932A-4B42-B6B0-F02639E4A844}" presName="rootComposite3" presStyleCnt="0"/>
      <dgm:spPr/>
    </dgm:pt>
    <dgm:pt modelId="{BB4452D0-6936-499B-A935-C5148F471193}" type="pres">
      <dgm:prSet presAssocID="{573AA8DE-932A-4B42-B6B0-F02639E4A844}" presName="rootText3" presStyleLbl="asst1" presStyleIdx="0" presStyleCnt="2" custScaleX="148988" custScaleY="100393" custLinFactY="-25112" custLinFactNeighborX="-76506" custLinFactNeighborY="-100000">
        <dgm:presLayoutVars>
          <dgm:chPref val="3"/>
        </dgm:presLayoutVars>
      </dgm:prSet>
      <dgm:spPr>
        <a:xfrm>
          <a:off x="1872214" y="792085"/>
          <a:ext cx="1794310" cy="897155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15F7566B-4B51-45C7-869A-573E58077892}" type="pres">
      <dgm:prSet presAssocID="{573AA8DE-932A-4B42-B6B0-F02639E4A844}" presName="rootConnector3" presStyleLbl="asst1" presStyleIdx="0" presStyleCnt="2"/>
      <dgm:spPr/>
      <dgm:t>
        <a:bodyPr/>
        <a:lstStyle/>
        <a:p>
          <a:pPr rtl="1"/>
          <a:endParaRPr lang="he-IL"/>
        </a:p>
      </dgm:t>
    </dgm:pt>
    <dgm:pt modelId="{86DA2240-2C4F-4104-A9EC-5E9228DFCBD8}" type="pres">
      <dgm:prSet presAssocID="{573AA8DE-932A-4B42-B6B0-F02639E4A844}" presName="hierChild6" presStyleCnt="0"/>
      <dgm:spPr/>
    </dgm:pt>
    <dgm:pt modelId="{DAEC3E0D-0B6B-47E8-BD80-B0444DF3BB70}" type="pres">
      <dgm:prSet presAssocID="{573AA8DE-932A-4B42-B6B0-F02639E4A844}" presName="hierChild7" presStyleCnt="0"/>
      <dgm:spPr/>
    </dgm:pt>
    <dgm:pt modelId="{99EE5A53-652C-4055-9E03-6F31F22C37A5}" type="pres">
      <dgm:prSet presAssocID="{228A2222-553D-4BE4-8AF4-EC5B2C874F89}" presName="Name111" presStyleLbl="parChTrans1D2" presStyleIdx="8" presStyleCnt="9"/>
      <dgm:spPr/>
      <dgm:t>
        <a:bodyPr/>
        <a:lstStyle/>
        <a:p>
          <a:pPr rtl="1"/>
          <a:endParaRPr lang="he-IL"/>
        </a:p>
      </dgm:t>
    </dgm:pt>
    <dgm:pt modelId="{E2C671F1-EF5C-4746-9A3F-B2C2D586681D}" type="pres">
      <dgm:prSet presAssocID="{AABC63EF-C22F-4330-B1C0-C511B887A040}" presName="hierRoot3" presStyleCnt="0">
        <dgm:presLayoutVars>
          <dgm:hierBranch val="init"/>
        </dgm:presLayoutVars>
      </dgm:prSet>
      <dgm:spPr/>
    </dgm:pt>
    <dgm:pt modelId="{C21E8CF5-EB45-4807-AEA8-336604A7094D}" type="pres">
      <dgm:prSet presAssocID="{AABC63EF-C22F-4330-B1C0-C511B887A040}" presName="rootComposite3" presStyleCnt="0"/>
      <dgm:spPr/>
    </dgm:pt>
    <dgm:pt modelId="{60E8EC45-B392-4611-9F33-D434EE5AA739}" type="pres">
      <dgm:prSet presAssocID="{AABC63EF-C22F-4330-B1C0-C511B887A040}" presName="rootText3" presStyleLbl="asst1" presStyleIdx="1" presStyleCnt="2" custLinFactNeighborX="56317" custLinFactNeighborY="-3826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6511631-538D-4398-A9AC-AAE3D5B57964}" type="pres">
      <dgm:prSet presAssocID="{AABC63EF-C22F-4330-B1C0-C511B887A040}" presName="rootConnector3" presStyleLbl="asst1" presStyleIdx="1" presStyleCnt="2"/>
      <dgm:spPr/>
      <dgm:t>
        <a:bodyPr/>
        <a:lstStyle/>
        <a:p>
          <a:pPr rtl="1"/>
          <a:endParaRPr lang="he-IL"/>
        </a:p>
      </dgm:t>
    </dgm:pt>
    <dgm:pt modelId="{10FF8315-4DE5-423E-B502-5F8257999248}" type="pres">
      <dgm:prSet presAssocID="{AABC63EF-C22F-4330-B1C0-C511B887A040}" presName="hierChild6" presStyleCnt="0"/>
      <dgm:spPr/>
    </dgm:pt>
    <dgm:pt modelId="{9ADCA840-23E4-4094-8E6A-CDE90C1A83BC}" type="pres">
      <dgm:prSet presAssocID="{AABC63EF-C22F-4330-B1C0-C511B887A040}" presName="hierChild7" presStyleCnt="0"/>
      <dgm:spPr/>
    </dgm:pt>
  </dgm:ptLst>
  <dgm:cxnLst>
    <dgm:cxn modelId="{9A64CBFE-5960-4951-AF9B-7366056997F8}" type="presOf" srcId="{E496D7CF-2470-401F-B973-088E8B7E7AA1}" destId="{4D5F5803-FD12-441C-9F88-98ED55D1533F}" srcOrd="1" destOrd="0" presId="urn:microsoft.com/office/officeart/2005/8/layout/orgChart1"/>
    <dgm:cxn modelId="{A792ADDA-1333-454B-B1FB-353047FAAA33}" type="presOf" srcId="{E2AA5181-F717-4AF7-BA7E-AEFF1D18D832}" destId="{EF765204-6039-40C3-8C86-14C39CDEDEE5}" srcOrd="1" destOrd="0" presId="urn:microsoft.com/office/officeart/2005/8/layout/orgChart1"/>
    <dgm:cxn modelId="{332693D0-57E5-43C4-9315-C2EF891C1892}" srcId="{22B4A932-9161-4464-9A1D-B1431068C2D0}" destId="{E496D7CF-2470-401F-B973-088E8B7E7AA1}" srcOrd="6" destOrd="0" parTransId="{8C32E234-713A-491F-8F97-004E14A60CAF}" sibTransId="{02B3A8C7-4498-4577-AB7B-C8CA687BF6B3}"/>
    <dgm:cxn modelId="{EA944C53-B87A-4B23-AF0A-6EB0E074D04F}" type="presOf" srcId="{4E5E2E06-ACF4-40A4-ADDF-3AB03787B956}" destId="{DF6D301A-ECD9-4585-B9F6-0315DB5E43EA}" srcOrd="0" destOrd="0" presId="urn:microsoft.com/office/officeart/2005/8/layout/orgChart1"/>
    <dgm:cxn modelId="{D2EB611B-54CF-4220-8ACF-FE08EEC9C2C8}" type="presOf" srcId="{E2AA5181-F717-4AF7-BA7E-AEFF1D18D832}" destId="{07EC13A6-0ABD-4D35-A104-FAE728535E51}" srcOrd="0" destOrd="0" presId="urn:microsoft.com/office/officeart/2005/8/layout/orgChart1"/>
    <dgm:cxn modelId="{A9EE9F7C-6578-4875-9C1E-5935B75F2787}" type="presOf" srcId="{6FC50133-14E3-4C52-AF6E-5291D9BF15F1}" destId="{219481B3-EFC2-44A0-81B5-49618A3153D7}" srcOrd="0" destOrd="0" presId="urn:microsoft.com/office/officeart/2005/8/layout/orgChart1"/>
    <dgm:cxn modelId="{8B4DAEFF-E23A-4F6B-9C7C-772337E72C80}" type="presOf" srcId="{778F18C4-F296-497D-898E-08CC4FBF8A75}" destId="{08AF7B87-6571-4E6C-A666-DEC75BB8B0C0}" srcOrd="0" destOrd="0" presId="urn:microsoft.com/office/officeart/2005/8/layout/orgChart1"/>
    <dgm:cxn modelId="{8B5A4EC8-E230-4AC3-BF2A-6BA7B56285D2}" type="presOf" srcId="{228A2222-553D-4BE4-8AF4-EC5B2C874F89}" destId="{99EE5A53-652C-4055-9E03-6F31F22C37A5}" srcOrd="0" destOrd="0" presId="urn:microsoft.com/office/officeart/2005/8/layout/orgChart1"/>
    <dgm:cxn modelId="{484AD9A4-097A-445F-8CA1-EDC81632C8CB}" type="presOf" srcId="{DCEEECA4-B6DE-4181-A2E9-DE92D66CD1B0}" destId="{4D763366-9D7F-40FF-A4F4-FE8406C3F101}" srcOrd="0" destOrd="0" presId="urn:microsoft.com/office/officeart/2005/8/layout/orgChart1"/>
    <dgm:cxn modelId="{B60305F3-29A9-4988-8005-6B793731C02B}" srcId="{D5E84DB4-5970-45F6-A3FD-6DF7574DD71D}" destId="{22B4A932-9161-4464-9A1D-B1431068C2D0}" srcOrd="0" destOrd="0" parTransId="{19DECBB1-2A4C-495F-9D26-EC6BAD45C455}" sibTransId="{DE6411D6-5B89-4015-9221-75838B268944}"/>
    <dgm:cxn modelId="{6BC9082C-D1A6-47EB-8C1B-E0CCBED1D9EC}" srcId="{E496D7CF-2470-401F-B973-088E8B7E7AA1}" destId="{FA9325A9-C544-48E6-9D50-DB804E950FD1}" srcOrd="0" destOrd="0" parTransId="{4E5E2E06-ACF4-40A4-ADDF-3AB03787B956}" sibTransId="{235A5375-DCE3-4DE3-913F-A6E3500105C7}"/>
    <dgm:cxn modelId="{68562A34-E376-4E92-A115-0499E88AE424}" type="presOf" srcId="{EABA8E02-1643-4D1C-9597-D585BA60D00A}" destId="{DBA317C2-18C4-4553-AE69-6DC8ADAB7929}" srcOrd="0" destOrd="0" presId="urn:microsoft.com/office/officeart/2005/8/layout/orgChart1"/>
    <dgm:cxn modelId="{6C5C17FF-4094-4083-8A09-D82092A67B56}" type="presOf" srcId="{FA9325A9-C544-48E6-9D50-DB804E950FD1}" destId="{34E0AC76-D12E-4CE6-9F0D-952A1FAB7AAF}" srcOrd="0" destOrd="0" presId="urn:microsoft.com/office/officeart/2005/8/layout/orgChart1"/>
    <dgm:cxn modelId="{1E49EEE7-497E-4967-8D86-81AA52A432CB}" type="presOf" srcId="{1F3CDC45-8CCF-422C-9C3C-AF1306D32A1B}" destId="{A62EF343-DF03-488F-B3C4-12F143ABC55F}" srcOrd="0" destOrd="0" presId="urn:microsoft.com/office/officeart/2005/8/layout/orgChart1"/>
    <dgm:cxn modelId="{8C8D3582-199A-4CDD-9713-9097944A7B64}" type="presOf" srcId="{1C33C01A-2E48-4AF5-9001-38E662A93840}" destId="{987C9196-E287-4D2C-AD63-D0F12F30823A}" srcOrd="0" destOrd="0" presId="urn:microsoft.com/office/officeart/2005/8/layout/orgChart1"/>
    <dgm:cxn modelId="{8EB370DB-CFC5-4EFF-A414-2D9C4868EC94}" srcId="{1F3CDC45-8CCF-422C-9C3C-AF1306D32A1B}" destId="{778F18C4-F296-497D-898E-08CC4FBF8A75}" srcOrd="1" destOrd="0" parTransId="{7A62916E-1A96-4983-BA52-B4DFA557E9A1}" sibTransId="{77960014-2306-45C4-8DD3-931D46E0F833}"/>
    <dgm:cxn modelId="{2C03705A-F8F8-4EF0-A357-EE9FCAFD8DA3}" srcId="{1F3CDC45-8CCF-422C-9C3C-AF1306D32A1B}" destId="{1C33C01A-2E48-4AF5-9001-38E662A93840}" srcOrd="0" destOrd="0" parTransId="{D1E6D718-DAD2-4B8A-874F-588511660512}" sibTransId="{DC5E4401-CB5F-49C4-80FF-72A35F376A49}"/>
    <dgm:cxn modelId="{22B5BD44-6F88-47F3-879E-A9C1F1A7B56F}" type="presOf" srcId="{D1E6D718-DAD2-4B8A-874F-588511660512}" destId="{CBB0CA90-186A-48FF-B7B1-F29C46989531}" srcOrd="0" destOrd="0" presId="urn:microsoft.com/office/officeart/2005/8/layout/orgChart1"/>
    <dgm:cxn modelId="{0D70C701-91C2-497F-B84A-CA55C17515A0}" type="presOf" srcId="{AABC63EF-C22F-4330-B1C0-C511B887A040}" destId="{60E8EC45-B392-4611-9F33-D434EE5AA739}" srcOrd="0" destOrd="0" presId="urn:microsoft.com/office/officeart/2005/8/layout/orgChart1"/>
    <dgm:cxn modelId="{FA4F2A3B-3976-4F63-B789-1B973148FDF2}" srcId="{22B4A932-9161-4464-9A1D-B1431068C2D0}" destId="{41B35C6B-B2BB-42CF-AAE3-B37DA4ECF6D2}" srcOrd="1" destOrd="0" parTransId="{DCEEECA4-B6DE-4181-A2E9-DE92D66CD1B0}" sibTransId="{7D50E8B6-5A52-41D9-8CFC-25E10290F200}"/>
    <dgm:cxn modelId="{EBC4D784-C9AA-4E96-AAD1-9611D5D2108D}" type="presOf" srcId="{41B35C6B-B2BB-42CF-AAE3-B37DA4ECF6D2}" destId="{67E425F4-F3CB-4C92-AA4D-D240C868B9F2}" srcOrd="0" destOrd="0" presId="urn:microsoft.com/office/officeart/2005/8/layout/orgChart1"/>
    <dgm:cxn modelId="{E9208172-BC32-4F2B-A537-86F116E2FFA3}" type="presOf" srcId="{0E192C77-F41D-42AB-A560-CF5611CA87DF}" destId="{B9D43E83-D061-40C7-BBDC-17B411F98981}" srcOrd="0" destOrd="0" presId="urn:microsoft.com/office/officeart/2005/8/layout/orgChart1"/>
    <dgm:cxn modelId="{53C3E823-9D2C-4FFA-9546-675CB643884D}" type="presOf" srcId="{6FC50133-14E3-4C52-AF6E-5291D9BF15F1}" destId="{24AE752C-9732-4AA4-B379-293EADD52D68}" srcOrd="1" destOrd="0" presId="urn:microsoft.com/office/officeart/2005/8/layout/orgChart1"/>
    <dgm:cxn modelId="{A28E6547-011D-483D-94C0-8361441B2A6B}" srcId="{22B4A932-9161-4464-9A1D-B1431068C2D0}" destId="{1BC0DF81-57DC-4F27-8947-01F7ED66AA45}" srcOrd="2" destOrd="0" parTransId="{7987AB3A-2A75-40B2-95BA-A008F2BD9A67}" sibTransId="{D5627BF6-4093-406A-B7C3-FA646CF0D440}"/>
    <dgm:cxn modelId="{9E8204C6-409B-46DC-A536-4B37A6210DA7}" type="presOf" srcId="{778F18C4-F296-497D-898E-08CC4FBF8A75}" destId="{F7F97382-2D95-40E7-8F10-578798271423}" srcOrd="1" destOrd="0" presId="urn:microsoft.com/office/officeart/2005/8/layout/orgChart1"/>
    <dgm:cxn modelId="{0BFFC46E-6598-4653-A89A-A832CE7E1F6A}" type="presOf" srcId="{1BC0DF81-57DC-4F27-8947-01F7ED66AA45}" destId="{F5B6F7DF-59E9-42F4-9C15-E420C3A45156}" srcOrd="1" destOrd="0" presId="urn:microsoft.com/office/officeart/2005/8/layout/orgChart1"/>
    <dgm:cxn modelId="{AC66D747-5AE9-4427-A675-8F0B0549DA3A}" type="presOf" srcId="{573AA8DE-932A-4B42-B6B0-F02639E4A844}" destId="{15F7566B-4B51-45C7-869A-573E58077892}" srcOrd="1" destOrd="0" presId="urn:microsoft.com/office/officeart/2005/8/layout/orgChart1"/>
    <dgm:cxn modelId="{C6373BD6-19C0-45C4-BC5C-A0F812685556}" type="presOf" srcId="{8C32E234-713A-491F-8F97-004E14A60CAF}" destId="{E4BD14FA-7308-4FF8-A5A2-7EB4EE4A8EDF}" srcOrd="0" destOrd="0" presId="urn:microsoft.com/office/officeart/2005/8/layout/orgChart1"/>
    <dgm:cxn modelId="{43BE19AB-5B2C-4B76-A94F-23CB924B0226}" type="presOf" srcId="{7987AB3A-2A75-40B2-95BA-A008F2BD9A67}" destId="{84261560-0DF7-4509-9C14-F55CF8433A6C}" srcOrd="0" destOrd="0" presId="urn:microsoft.com/office/officeart/2005/8/layout/orgChart1"/>
    <dgm:cxn modelId="{18798DFB-D5EB-499D-8A3F-5F9649104215}" srcId="{22B4A932-9161-4464-9A1D-B1431068C2D0}" destId="{EB38B9FB-D140-4E9D-94DD-42D2951EB907}" srcOrd="8" destOrd="0" parTransId="{0E192C77-F41D-42AB-A560-CF5611CA87DF}" sibTransId="{3C403985-071F-41D3-9130-8F5033244886}"/>
    <dgm:cxn modelId="{A89B5802-EC6E-43D6-B90B-19752A42CF78}" srcId="{22B4A932-9161-4464-9A1D-B1431068C2D0}" destId="{AABC63EF-C22F-4330-B1C0-C511B887A040}" srcOrd="3" destOrd="0" parTransId="{228A2222-553D-4BE4-8AF4-EC5B2C874F89}" sibTransId="{2376A20A-922D-4D0C-838E-A1F65E780B84}"/>
    <dgm:cxn modelId="{4B20E87E-3036-4305-8317-D104493B601A}" type="presOf" srcId="{1BC0DF81-57DC-4F27-8947-01F7ED66AA45}" destId="{B4BDE2B5-19D2-4508-80EE-8CC2A23B8C24}" srcOrd="0" destOrd="0" presId="urn:microsoft.com/office/officeart/2005/8/layout/orgChart1"/>
    <dgm:cxn modelId="{ED2AC61A-D68E-4A14-A645-93030C58D071}" type="presOf" srcId="{AABC63EF-C22F-4330-B1C0-C511B887A040}" destId="{56511631-538D-4398-A9AC-AAE3D5B57964}" srcOrd="1" destOrd="0" presId="urn:microsoft.com/office/officeart/2005/8/layout/orgChart1"/>
    <dgm:cxn modelId="{4120F531-D761-4060-9265-06D8BE6A8711}" srcId="{22B4A932-9161-4464-9A1D-B1431068C2D0}" destId="{573AA8DE-932A-4B42-B6B0-F02639E4A844}" srcOrd="0" destOrd="0" parTransId="{E48FA9A0-6B13-4E81-9398-5BC0BB32822E}" sibTransId="{6E9EDCD2-9439-4A4B-9187-A54C21EF3E34}"/>
    <dgm:cxn modelId="{A6817EAC-5E70-4571-992D-D771D040A58C}" type="presOf" srcId="{1C33C01A-2E48-4AF5-9001-38E662A93840}" destId="{5F0BA8C3-AD24-478D-A3C9-D29F4B88D14F}" srcOrd="1" destOrd="0" presId="urn:microsoft.com/office/officeart/2005/8/layout/orgChart1"/>
    <dgm:cxn modelId="{25E3FB53-ED69-426E-A533-1742597A3B64}" type="presOf" srcId="{97C0E4E2-CFB7-44D5-877F-46C4D2D4AC0C}" destId="{80A379BA-684D-4752-98E6-38E7C802EFB5}" srcOrd="0" destOrd="0" presId="urn:microsoft.com/office/officeart/2005/8/layout/orgChart1"/>
    <dgm:cxn modelId="{23CC9436-0260-4ACF-8E7F-3E628576BE69}" type="presOf" srcId="{573AA8DE-932A-4B42-B6B0-F02639E4A844}" destId="{BB4452D0-6936-499B-A935-C5148F471193}" srcOrd="0" destOrd="0" presId="urn:microsoft.com/office/officeart/2005/8/layout/orgChart1"/>
    <dgm:cxn modelId="{59E233D6-F40D-4610-BE0B-3EA9FA6CB38D}" type="presOf" srcId="{41B35C6B-B2BB-42CF-AAE3-B37DA4ECF6D2}" destId="{64CB5C66-825B-4EBC-9C2C-BA61B968AC5C}" srcOrd="1" destOrd="0" presId="urn:microsoft.com/office/officeart/2005/8/layout/orgChart1"/>
    <dgm:cxn modelId="{7C763BC6-9B80-46B3-BD60-1DDB01857C8A}" type="presOf" srcId="{4020997A-00B9-4CC8-A66D-16BC2FA2A015}" destId="{7E7A6D0B-3E0C-47EC-A85C-9D108F16E1C2}" srcOrd="0" destOrd="0" presId="urn:microsoft.com/office/officeart/2005/8/layout/orgChart1"/>
    <dgm:cxn modelId="{787F2692-1A88-4430-9615-E982996323F4}" type="presOf" srcId="{E496D7CF-2470-401F-B973-088E8B7E7AA1}" destId="{8A9CB3BF-8C06-47BB-AC52-33AD4EA50FD8}" srcOrd="0" destOrd="0" presId="urn:microsoft.com/office/officeart/2005/8/layout/orgChart1"/>
    <dgm:cxn modelId="{2F6CDC8E-28F1-49F6-8170-0310692AC0D5}" type="presOf" srcId="{EB38B9FB-D140-4E9D-94DD-42D2951EB907}" destId="{EACDD961-0EB0-45E2-AE9D-C1D3D92C8776}" srcOrd="1" destOrd="0" presId="urn:microsoft.com/office/officeart/2005/8/layout/orgChart1"/>
    <dgm:cxn modelId="{591CB13C-2AE0-4ACB-839C-6CB41997789C}" srcId="{22B4A932-9161-4464-9A1D-B1431068C2D0}" destId="{97C0E4E2-CFB7-44D5-877F-46C4D2D4AC0C}" srcOrd="7" destOrd="0" parTransId="{CFC490AF-D15A-4148-84EB-2FB586C197AE}" sibTransId="{1ECCB06F-6769-49E0-BDD2-2055335E29A9}"/>
    <dgm:cxn modelId="{19758B0A-2BEC-4E82-B186-D84DD99A340C}" type="presOf" srcId="{330D42F4-4067-48BC-81E6-0840763C9DFD}" destId="{70B326F5-D1DE-4FD3-9C9F-D4B1EEAB0CC7}" srcOrd="0" destOrd="0" presId="urn:microsoft.com/office/officeart/2005/8/layout/orgChart1"/>
    <dgm:cxn modelId="{A1A8AC58-CA82-4EBC-93AC-42916EF8CB39}" type="presOf" srcId="{22B4A932-9161-4464-9A1D-B1431068C2D0}" destId="{62E80744-0BB9-417E-87D0-82ED1986F139}" srcOrd="1" destOrd="0" presId="urn:microsoft.com/office/officeart/2005/8/layout/orgChart1"/>
    <dgm:cxn modelId="{088CB7BC-59EE-4A53-B137-2D11B6FA242B}" srcId="{E496D7CF-2470-401F-B973-088E8B7E7AA1}" destId="{E2AA5181-F717-4AF7-BA7E-AEFF1D18D832}" srcOrd="1" destOrd="0" parTransId="{4020997A-00B9-4CC8-A66D-16BC2FA2A015}" sibTransId="{54A67025-5756-42D7-8D1A-753BB5AF1D42}"/>
    <dgm:cxn modelId="{8F1B8114-AA58-4580-9E78-615B4EF9E5F0}" type="presOf" srcId="{CFC490AF-D15A-4148-84EB-2FB586C197AE}" destId="{4212F3C9-0FFF-483F-8856-EAD8DF19E7AB}" srcOrd="0" destOrd="0" presId="urn:microsoft.com/office/officeart/2005/8/layout/orgChart1"/>
    <dgm:cxn modelId="{A50524D2-EA1C-487B-9E6E-FFBED29AF7C8}" type="presOf" srcId="{97C0E4E2-CFB7-44D5-877F-46C4D2D4AC0C}" destId="{2E60E34F-3091-41D0-AA72-321ECBA7C5BC}" srcOrd="1" destOrd="0" presId="urn:microsoft.com/office/officeart/2005/8/layout/orgChart1"/>
    <dgm:cxn modelId="{9B1787D2-3BAC-4E48-9270-B12B9C181640}" type="presOf" srcId="{EB38B9FB-D140-4E9D-94DD-42D2951EB907}" destId="{C9FED0F3-6D03-4D71-9DEB-5EF5DC5B9CA2}" srcOrd="0" destOrd="0" presId="urn:microsoft.com/office/officeart/2005/8/layout/orgChart1"/>
    <dgm:cxn modelId="{09965E14-2E2F-46AF-A1D6-927F50AF3CEE}" type="presOf" srcId="{E48FA9A0-6B13-4E81-9398-5BC0BB32822E}" destId="{6987A597-5124-4BF6-80DA-166747FEFA6B}" srcOrd="0" destOrd="0" presId="urn:microsoft.com/office/officeart/2005/8/layout/orgChart1"/>
    <dgm:cxn modelId="{9F5A10AB-6BC3-48CC-858A-185B926BB194}" type="presOf" srcId="{1F3CDC45-8CCF-422C-9C3C-AF1306D32A1B}" destId="{F061907C-1DEA-417D-B691-686B7E5E4C13}" srcOrd="1" destOrd="0" presId="urn:microsoft.com/office/officeart/2005/8/layout/orgChart1"/>
    <dgm:cxn modelId="{3F67E3A1-ABE8-47E6-893D-0A471A209EA8}" type="presOf" srcId="{D5E84DB4-5970-45F6-A3FD-6DF7574DD71D}" destId="{74440A2E-8DBD-42CA-9BD5-F79180892F4E}" srcOrd="0" destOrd="0" presId="urn:microsoft.com/office/officeart/2005/8/layout/orgChart1"/>
    <dgm:cxn modelId="{92DF8878-4E9D-44B8-BF8E-31C870435327}" type="presOf" srcId="{22B4A932-9161-4464-9A1D-B1431068C2D0}" destId="{04487E27-26A9-4254-B662-18A4B98614A0}" srcOrd="0" destOrd="0" presId="urn:microsoft.com/office/officeart/2005/8/layout/orgChart1"/>
    <dgm:cxn modelId="{50702DFB-5B25-46D8-AD1A-7D74C60CFBDC}" srcId="{22B4A932-9161-4464-9A1D-B1431068C2D0}" destId="{6FC50133-14E3-4C52-AF6E-5291D9BF15F1}" srcOrd="4" destOrd="0" parTransId="{330D42F4-4067-48BC-81E6-0840763C9DFD}" sibTransId="{F351D808-C513-4FA7-B557-8AC965374909}"/>
    <dgm:cxn modelId="{CCBEB52B-F415-4C6F-901E-2A21197E821E}" srcId="{22B4A932-9161-4464-9A1D-B1431068C2D0}" destId="{1F3CDC45-8CCF-422C-9C3C-AF1306D32A1B}" srcOrd="5" destOrd="0" parTransId="{EABA8E02-1643-4D1C-9597-D585BA60D00A}" sibTransId="{A98852B2-87DA-4A83-9226-AA9C610AFEA9}"/>
    <dgm:cxn modelId="{A90E420A-BC9F-48AD-996B-DD3A5F26A0EA}" type="presOf" srcId="{FA9325A9-C544-48E6-9D50-DB804E950FD1}" destId="{2EE477E1-32EF-412D-BC39-7CE81D3C4F36}" srcOrd="1" destOrd="0" presId="urn:microsoft.com/office/officeart/2005/8/layout/orgChart1"/>
    <dgm:cxn modelId="{AB2D9275-5606-4118-891F-0290271104E5}" type="presOf" srcId="{7A62916E-1A96-4983-BA52-B4DFA557E9A1}" destId="{712071AD-8093-401B-AB44-FC7D3B74E640}" srcOrd="0" destOrd="0" presId="urn:microsoft.com/office/officeart/2005/8/layout/orgChart1"/>
    <dgm:cxn modelId="{F67D0AE4-DD27-4262-A906-68809C835711}" type="presParOf" srcId="{74440A2E-8DBD-42CA-9BD5-F79180892F4E}" destId="{29AF6F6B-2074-4FCC-B9DA-27CCEF4E2078}" srcOrd="0" destOrd="0" presId="urn:microsoft.com/office/officeart/2005/8/layout/orgChart1"/>
    <dgm:cxn modelId="{EE73A9F4-D8F0-43DA-965C-0D7193C31A7D}" type="presParOf" srcId="{29AF6F6B-2074-4FCC-B9DA-27CCEF4E2078}" destId="{B1FFCA27-64FC-42FD-AED1-08B730FA48A2}" srcOrd="0" destOrd="0" presId="urn:microsoft.com/office/officeart/2005/8/layout/orgChart1"/>
    <dgm:cxn modelId="{E55851AE-C695-40DC-A153-B1ABF0E5ED6A}" type="presParOf" srcId="{B1FFCA27-64FC-42FD-AED1-08B730FA48A2}" destId="{04487E27-26A9-4254-B662-18A4B98614A0}" srcOrd="0" destOrd="0" presId="urn:microsoft.com/office/officeart/2005/8/layout/orgChart1"/>
    <dgm:cxn modelId="{458F7C86-C257-4E6D-BD5C-6B26C98807AD}" type="presParOf" srcId="{B1FFCA27-64FC-42FD-AED1-08B730FA48A2}" destId="{62E80744-0BB9-417E-87D0-82ED1986F139}" srcOrd="1" destOrd="0" presId="urn:microsoft.com/office/officeart/2005/8/layout/orgChart1"/>
    <dgm:cxn modelId="{0FA5F57F-DA89-4F75-8C88-A789CE336109}" type="presParOf" srcId="{29AF6F6B-2074-4FCC-B9DA-27CCEF4E2078}" destId="{2F83BF1A-78E9-46B9-A558-A00C153EAEF8}" srcOrd="1" destOrd="0" presId="urn:microsoft.com/office/officeart/2005/8/layout/orgChart1"/>
    <dgm:cxn modelId="{F8C4EA42-AD0A-438E-BF74-AF9D88281B44}" type="presParOf" srcId="{2F83BF1A-78E9-46B9-A558-A00C153EAEF8}" destId="{4D763366-9D7F-40FF-A4F4-FE8406C3F101}" srcOrd="0" destOrd="0" presId="urn:microsoft.com/office/officeart/2005/8/layout/orgChart1"/>
    <dgm:cxn modelId="{ADC68E7B-2949-46A4-B742-D328D3D8F53C}" type="presParOf" srcId="{2F83BF1A-78E9-46B9-A558-A00C153EAEF8}" destId="{61F36403-57C3-469D-A2E6-E650B9E92444}" srcOrd="1" destOrd="0" presId="urn:microsoft.com/office/officeart/2005/8/layout/orgChart1"/>
    <dgm:cxn modelId="{5B09403D-C458-4CF7-9C9D-0A3F780ADD05}" type="presParOf" srcId="{61F36403-57C3-469D-A2E6-E650B9E92444}" destId="{AD535B57-8CFD-48F1-9D93-5C22EB347BED}" srcOrd="0" destOrd="0" presId="urn:microsoft.com/office/officeart/2005/8/layout/orgChart1"/>
    <dgm:cxn modelId="{EF3BFC7B-FF7D-4AAA-BC94-3B2133A62B25}" type="presParOf" srcId="{AD535B57-8CFD-48F1-9D93-5C22EB347BED}" destId="{67E425F4-F3CB-4C92-AA4D-D240C868B9F2}" srcOrd="0" destOrd="0" presId="urn:microsoft.com/office/officeart/2005/8/layout/orgChart1"/>
    <dgm:cxn modelId="{6457B1C5-400A-4B4A-A7E1-8F0D821C319D}" type="presParOf" srcId="{AD535B57-8CFD-48F1-9D93-5C22EB347BED}" destId="{64CB5C66-825B-4EBC-9C2C-BA61B968AC5C}" srcOrd="1" destOrd="0" presId="urn:microsoft.com/office/officeart/2005/8/layout/orgChart1"/>
    <dgm:cxn modelId="{8330137B-9119-44C5-A994-85E65090EDF5}" type="presParOf" srcId="{61F36403-57C3-469D-A2E6-E650B9E92444}" destId="{DB46D2A3-58DC-44B6-9D1E-F9E3547DB5FF}" srcOrd="1" destOrd="0" presId="urn:microsoft.com/office/officeart/2005/8/layout/orgChart1"/>
    <dgm:cxn modelId="{308C31F3-987A-4780-B8D9-867D01F0EA40}" type="presParOf" srcId="{61F36403-57C3-469D-A2E6-E650B9E92444}" destId="{ED837CB6-ACC1-4F81-AB7F-61995135E5B0}" srcOrd="2" destOrd="0" presId="urn:microsoft.com/office/officeart/2005/8/layout/orgChart1"/>
    <dgm:cxn modelId="{1AFC3219-8274-4D38-ABC0-E03C4C3EDB43}" type="presParOf" srcId="{2F83BF1A-78E9-46B9-A558-A00C153EAEF8}" destId="{84261560-0DF7-4509-9C14-F55CF8433A6C}" srcOrd="2" destOrd="0" presId="urn:microsoft.com/office/officeart/2005/8/layout/orgChart1"/>
    <dgm:cxn modelId="{035112A2-5327-456D-BF64-0DC0B5EBE34F}" type="presParOf" srcId="{2F83BF1A-78E9-46B9-A558-A00C153EAEF8}" destId="{96B061BF-7133-4FC9-B15B-6E6DE4B089BA}" srcOrd="3" destOrd="0" presId="urn:microsoft.com/office/officeart/2005/8/layout/orgChart1"/>
    <dgm:cxn modelId="{6482ED86-C26B-4AAD-9857-E2D531EC61F8}" type="presParOf" srcId="{96B061BF-7133-4FC9-B15B-6E6DE4B089BA}" destId="{A67E9FEF-9055-41FD-BC9E-34D095040513}" srcOrd="0" destOrd="0" presId="urn:microsoft.com/office/officeart/2005/8/layout/orgChart1"/>
    <dgm:cxn modelId="{4F66D8C5-9777-49DD-9143-D14656E4059B}" type="presParOf" srcId="{A67E9FEF-9055-41FD-BC9E-34D095040513}" destId="{B4BDE2B5-19D2-4508-80EE-8CC2A23B8C24}" srcOrd="0" destOrd="0" presId="urn:microsoft.com/office/officeart/2005/8/layout/orgChart1"/>
    <dgm:cxn modelId="{B340F8CC-17B8-4BE6-9459-D72B6C64C55F}" type="presParOf" srcId="{A67E9FEF-9055-41FD-BC9E-34D095040513}" destId="{F5B6F7DF-59E9-42F4-9C15-E420C3A45156}" srcOrd="1" destOrd="0" presId="urn:microsoft.com/office/officeart/2005/8/layout/orgChart1"/>
    <dgm:cxn modelId="{F1F4A820-8616-476F-A176-77A054FD6E46}" type="presParOf" srcId="{96B061BF-7133-4FC9-B15B-6E6DE4B089BA}" destId="{31C6ED5E-C9D4-4AC3-B5DC-E017D5718609}" srcOrd="1" destOrd="0" presId="urn:microsoft.com/office/officeart/2005/8/layout/orgChart1"/>
    <dgm:cxn modelId="{ED319D0F-B6D8-4B0E-B396-3E83A8AC6C81}" type="presParOf" srcId="{96B061BF-7133-4FC9-B15B-6E6DE4B089BA}" destId="{D61B38A4-2932-4467-B7D1-41682652E7BD}" srcOrd="2" destOrd="0" presId="urn:microsoft.com/office/officeart/2005/8/layout/orgChart1"/>
    <dgm:cxn modelId="{3A5342C8-C719-4AD3-BF4D-E0CD169BA8B3}" type="presParOf" srcId="{2F83BF1A-78E9-46B9-A558-A00C153EAEF8}" destId="{70B326F5-D1DE-4FD3-9C9F-D4B1EEAB0CC7}" srcOrd="4" destOrd="0" presId="urn:microsoft.com/office/officeart/2005/8/layout/orgChart1"/>
    <dgm:cxn modelId="{CB785542-2C58-4FE3-96FC-C8ADF9A2DE21}" type="presParOf" srcId="{2F83BF1A-78E9-46B9-A558-A00C153EAEF8}" destId="{95A4E74A-0E3C-456C-8715-BF92E23485B4}" srcOrd="5" destOrd="0" presId="urn:microsoft.com/office/officeart/2005/8/layout/orgChart1"/>
    <dgm:cxn modelId="{66911D90-096F-4F87-B69F-923A0AD67CE5}" type="presParOf" srcId="{95A4E74A-0E3C-456C-8715-BF92E23485B4}" destId="{C0296556-E11F-45B1-AC3D-2355961FF4C2}" srcOrd="0" destOrd="0" presId="urn:microsoft.com/office/officeart/2005/8/layout/orgChart1"/>
    <dgm:cxn modelId="{71E52D77-17EF-45F1-A7F2-3A556100701B}" type="presParOf" srcId="{C0296556-E11F-45B1-AC3D-2355961FF4C2}" destId="{219481B3-EFC2-44A0-81B5-49618A3153D7}" srcOrd="0" destOrd="0" presId="urn:microsoft.com/office/officeart/2005/8/layout/orgChart1"/>
    <dgm:cxn modelId="{65AA938A-DE2B-4E06-918B-2F6AAF61E15E}" type="presParOf" srcId="{C0296556-E11F-45B1-AC3D-2355961FF4C2}" destId="{24AE752C-9732-4AA4-B379-293EADD52D68}" srcOrd="1" destOrd="0" presId="urn:microsoft.com/office/officeart/2005/8/layout/orgChart1"/>
    <dgm:cxn modelId="{BAF86FEB-A56A-4469-9DB7-CC760FCBE33D}" type="presParOf" srcId="{95A4E74A-0E3C-456C-8715-BF92E23485B4}" destId="{C7630FE2-5E39-4813-BAD7-9128A4591F18}" srcOrd="1" destOrd="0" presId="urn:microsoft.com/office/officeart/2005/8/layout/orgChart1"/>
    <dgm:cxn modelId="{541BB745-CACA-4F24-81DF-E6091921611D}" type="presParOf" srcId="{95A4E74A-0E3C-456C-8715-BF92E23485B4}" destId="{527CBCBE-B8AB-4B4F-B43E-1D93CE379A88}" srcOrd="2" destOrd="0" presId="urn:microsoft.com/office/officeart/2005/8/layout/orgChart1"/>
    <dgm:cxn modelId="{E010AA1E-6DA5-41EB-98C2-19A5E45378CF}" type="presParOf" srcId="{2F83BF1A-78E9-46B9-A558-A00C153EAEF8}" destId="{DBA317C2-18C4-4553-AE69-6DC8ADAB7929}" srcOrd="6" destOrd="0" presId="urn:microsoft.com/office/officeart/2005/8/layout/orgChart1"/>
    <dgm:cxn modelId="{4CD3BFE2-609F-4C5E-8B09-95ECDBA71C1D}" type="presParOf" srcId="{2F83BF1A-78E9-46B9-A558-A00C153EAEF8}" destId="{E6B1F7F9-EC7C-4E37-B915-5FBCF59E9BB3}" srcOrd="7" destOrd="0" presId="urn:microsoft.com/office/officeart/2005/8/layout/orgChart1"/>
    <dgm:cxn modelId="{9268C756-1E9A-485D-8112-5370DB9A56BD}" type="presParOf" srcId="{E6B1F7F9-EC7C-4E37-B915-5FBCF59E9BB3}" destId="{BAD044C6-5129-4A95-A4FB-4E17E7760557}" srcOrd="0" destOrd="0" presId="urn:microsoft.com/office/officeart/2005/8/layout/orgChart1"/>
    <dgm:cxn modelId="{16D69B4C-E527-42F8-AA22-26440C38C90E}" type="presParOf" srcId="{BAD044C6-5129-4A95-A4FB-4E17E7760557}" destId="{A62EF343-DF03-488F-B3C4-12F143ABC55F}" srcOrd="0" destOrd="0" presId="urn:microsoft.com/office/officeart/2005/8/layout/orgChart1"/>
    <dgm:cxn modelId="{24E02F04-05DD-4044-B52C-F5091390BD43}" type="presParOf" srcId="{BAD044C6-5129-4A95-A4FB-4E17E7760557}" destId="{F061907C-1DEA-417D-B691-686B7E5E4C13}" srcOrd="1" destOrd="0" presId="urn:microsoft.com/office/officeart/2005/8/layout/orgChart1"/>
    <dgm:cxn modelId="{1003DFDC-5CF8-43CF-9780-7FF6F6CB57B7}" type="presParOf" srcId="{E6B1F7F9-EC7C-4E37-B915-5FBCF59E9BB3}" destId="{14CE9522-00BE-4741-A9B4-67B1C9DA50F7}" srcOrd="1" destOrd="0" presId="urn:microsoft.com/office/officeart/2005/8/layout/orgChart1"/>
    <dgm:cxn modelId="{F8A87CB4-5535-434D-BE7D-9EEB814E3597}" type="presParOf" srcId="{14CE9522-00BE-4741-A9B4-67B1C9DA50F7}" destId="{CBB0CA90-186A-48FF-B7B1-F29C46989531}" srcOrd="0" destOrd="0" presId="urn:microsoft.com/office/officeart/2005/8/layout/orgChart1"/>
    <dgm:cxn modelId="{48A4AFA2-C653-402D-8C5B-8FC5E325A29B}" type="presParOf" srcId="{14CE9522-00BE-4741-A9B4-67B1C9DA50F7}" destId="{0C263C26-DD87-4C36-A087-0D56CB6AA041}" srcOrd="1" destOrd="0" presId="urn:microsoft.com/office/officeart/2005/8/layout/orgChart1"/>
    <dgm:cxn modelId="{E1B666E5-D672-4210-B44A-014EB543728A}" type="presParOf" srcId="{0C263C26-DD87-4C36-A087-0D56CB6AA041}" destId="{2997A12A-34AD-462D-A020-1AFA23EFEAD2}" srcOrd="0" destOrd="0" presId="urn:microsoft.com/office/officeart/2005/8/layout/orgChart1"/>
    <dgm:cxn modelId="{66396AB8-8C09-45C3-A1F1-CB61081870F2}" type="presParOf" srcId="{2997A12A-34AD-462D-A020-1AFA23EFEAD2}" destId="{987C9196-E287-4D2C-AD63-D0F12F30823A}" srcOrd="0" destOrd="0" presId="urn:microsoft.com/office/officeart/2005/8/layout/orgChart1"/>
    <dgm:cxn modelId="{E0A46B4F-97F2-4174-9222-B807140FB237}" type="presParOf" srcId="{2997A12A-34AD-462D-A020-1AFA23EFEAD2}" destId="{5F0BA8C3-AD24-478D-A3C9-D29F4B88D14F}" srcOrd="1" destOrd="0" presId="urn:microsoft.com/office/officeart/2005/8/layout/orgChart1"/>
    <dgm:cxn modelId="{87B0F4AB-F466-4E13-8919-1D2D155C8EAD}" type="presParOf" srcId="{0C263C26-DD87-4C36-A087-0D56CB6AA041}" destId="{5DDC7CC0-D6BB-4438-8E4B-5FA9A9C70462}" srcOrd="1" destOrd="0" presId="urn:microsoft.com/office/officeart/2005/8/layout/orgChart1"/>
    <dgm:cxn modelId="{29EC05B9-D518-4902-81C7-B72EC0686C54}" type="presParOf" srcId="{0C263C26-DD87-4C36-A087-0D56CB6AA041}" destId="{1061836A-5BAF-4F9C-AA09-2D16F0ECB2C6}" srcOrd="2" destOrd="0" presId="urn:microsoft.com/office/officeart/2005/8/layout/orgChart1"/>
    <dgm:cxn modelId="{29323FFD-86A3-4639-8F2E-FEB70CF77BF3}" type="presParOf" srcId="{14CE9522-00BE-4741-A9B4-67B1C9DA50F7}" destId="{712071AD-8093-401B-AB44-FC7D3B74E640}" srcOrd="2" destOrd="0" presId="urn:microsoft.com/office/officeart/2005/8/layout/orgChart1"/>
    <dgm:cxn modelId="{0FCFDC3E-26D3-4560-883F-5D848AAC6066}" type="presParOf" srcId="{14CE9522-00BE-4741-A9B4-67B1C9DA50F7}" destId="{52BCF4DE-1C3B-4972-B1DF-862AC065E462}" srcOrd="3" destOrd="0" presId="urn:microsoft.com/office/officeart/2005/8/layout/orgChart1"/>
    <dgm:cxn modelId="{33BD4DC4-0642-4681-A462-F1A58F826ADD}" type="presParOf" srcId="{52BCF4DE-1C3B-4972-B1DF-862AC065E462}" destId="{A457517F-7D29-44CA-A09B-07FA1B5F53AE}" srcOrd="0" destOrd="0" presId="urn:microsoft.com/office/officeart/2005/8/layout/orgChart1"/>
    <dgm:cxn modelId="{ED799759-2015-409C-9F3C-85C761768EA6}" type="presParOf" srcId="{A457517F-7D29-44CA-A09B-07FA1B5F53AE}" destId="{08AF7B87-6571-4E6C-A666-DEC75BB8B0C0}" srcOrd="0" destOrd="0" presId="urn:microsoft.com/office/officeart/2005/8/layout/orgChart1"/>
    <dgm:cxn modelId="{338757B1-43AF-4DAF-B152-FF209E58D39A}" type="presParOf" srcId="{A457517F-7D29-44CA-A09B-07FA1B5F53AE}" destId="{F7F97382-2D95-40E7-8F10-578798271423}" srcOrd="1" destOrd="0" presId="urn:microsoft.com/office/officeart/2005/8/layout/orgChart1"/>
    <dgm:cxn modelId="{D5F971AB-E034-49B1-8665-58AF1A96A438}" type="presParOf" srcId="{52BCF4DE-1C3B-4972-B1DF-862AC065E462}" destId="{950067CE-BC8B-4AD7-AB34-32C8C1B73624}" srcOrd="1" destOrd="0" presId="urn:microsoft.com/office/officeart/2005/8/layout/orgChart1"/>
    <dgm:cxn modelId="{48BD2DD3-730B-4053-9B5C-1815CA2199B8}" type="presParOf" srcId="{52BCF4DE-1C3B-4972-B1DF-862AC065E462}" destId="{E6953E6A-86D7-475D-80FF-567E87B9529F}" srcOrd="2" destOrd="0" presId="urn:microsoft.com/office/officeart/2005/8/layout/orgChart1"/>
    <dgm:cxn modelId="{A364E3B4-DC17-4960-8432-4A3CC87ECC5D}" type="presParOf" srcId="{E6B1F7F9-EC7C-4E37-B915-5FBCF59E9BB3}" destId="{220A06A9-695F-403B-8B0F-7C692F3EF26A}" srcOrd="2" destOrd="0" presId="urn:microsoft.com/office/officeart/2005/8/layout/orgChart1"/>
    <dgm:cxn modelId="{4480C73F-1B71-4FF5-B6FA-7B48723E1124}" type="presParOf" srcId="{2F83BF1A-78E9-46B9-A558-A00C153EAEF8}" destId="{E4BD14FA-7308-4FF8-A5A2-7EB4EE4A8EDF}" srcOrd="8" destOrd="0" presId="urn:microsoft.com/office/officeart/2005/8/layout/orgChart1"/>
    <dgm:cxn modelId="{E96A125E-358C-4B0C-BB8D-7D1805B3768D}" type="presParOf" srcId="{2F83BF1A-78E9-46B9-A558-A00C153EAEF8}" destId="{9E0F6028-23BC-4241-9B63-0C7AB1CEEB5E}" srcOrd="9" destOrd="0" presId="urn:microsoft.com/office/officeart/2005/8/layout/orgChart1"/>
    <dgm:cxn modelId="{5917526D-7A20-4BC0-BE95-4B84C9A0A902}" type="presParOf" srcId="{9E0F6028-23BC-4241-9B63-0C7AB1CEEB5E}" destId="{ACC5476B-9A3D-455B-B207-505E98D3C5D4}" srcOrd="0" destOrd="0" presId="urn:microsoft.com/office/officeart/2005/8/layout/orgChart1"/>
    <dgm:cxn modelId="{CF97518E-FD2A-4F97-83BA-A15930AA32A8}" type="presParOf" srcId="{ACC5476B-9A3D-455B-B207-505E98D3C5D4}" destId="{8A9CB3BF-8C06-47BB-AC52-33AD4EA50FD8}" srcOrd="0" destOrd="0" presId="urn:microsoft.com/office/officeart/2005/8/layout/orgChart1"/>
    <dgm:cxn modelId="{1EC46A6E-7C22-4FE3-BADE-4096218D36AD}" type="presParOf" srcId="{ACC5476B-9A3D-455B-B207-505E98D3C5D4}" destId="{4D5F5803-FD12-441C-9F88-98ED55D1533F}" srcOrd="1" destOrd="0" presId="urn:microsoft.com/office/officeart/2005/8/layout/orgChart1"/>
    <dgm:cxn modelId="{8AD6A976-297F-4838-A56F-7D6100D658C0}" type="presParOf" srcId="{9E0F6028-23BC-4241-9B63-0C7AB1CEEB5E}" destId="{435AA19C-4087-4F02-A375-59C4BBE88BD4}" srcOrd="1" destOrd="0" presId="urn:microsoft.com/office/officeart/2005/8/layout/orgChart1"/>
    <dgm:cxn modelId="{F60ED929-31F7-4FCC-BADD-2E4224455811}" type="presParOf" srcId="{435AA19C-4087-4F02-A375-59C4BBE88BD4}" destId="{DF6D301A-ECD9-4585-B9F6-0315DB5E43EA}" srcOrd="0" destOrd="0" presId="urn:microsoft.com/office/officeart/2005/8/layout/orgChart1"/>
    <dgm:cxn modelId="{6F8FFBCE-0A6E-4261-89A9-EFDCD1178D63}" type="presParOf" srcId="{435AA19C-4087-4F02-A375-59C4BBE88BD4}" destId="{AC81E3A6-B031-4A76-9B0F-8E07E6FB4FCD}" srcOrd="1" destOrd="0" presId="urn:microsoft.com/office/officeart/2005/8/layout/orgChart1"/>
    <dgm:cxn modelId="{00D08452-057F-4361-9E12-11E13CA89F91}" type="presParOf" srcId="{AC81E3A6-B031-4A76-9B0F-8E07E6FB4FCD}" destId="{1E3B753A-C154-4691-9A31-72545A53CA47}" srcOrd="0" destOrd="0" presId="urn:microsoft.com/office/officeart/2005/8/layout/orgChart1"/>
    <dgm:cxn modelId="{6A068A17-1A53-4D03-A09D-6D8233F28315}" type="presParOf" srcId="{1E3B753A-C154-4691-9A31-72545A53CA47}" destId="{34E0AC76-D12E-4CE6-9F0D-952A1FAB7AAF}" srcOrd="0" destOrd="0" presId="urn:microsoft.com/office/officeart/2005/8/layout/orgChart1"/>
    <dgm:cxn modelId="{642141B1-645F-4459-AFE2-41388344E789}" type="presParOf" srcId="{1E3B753A-C154-4691-9A31-72545A53CA47}" destId="{2EE477E1-32EF-412D-BC39-7CE81D3C4F36}" srcOrd="1" destOrd="0" presId="urn:microsoft.com/office/officeart/2005/8/layout/orgChart1"/>
    <dgm:cxn modelId="{A260E40B-6496-4232-9A48-0094AB689762}" type="presParOf" srcId="{AC81E3A6-B031-4A76-9B0F-8E07E6FB4FCD}" destId="{2105860B-BD02-4298-A4E7-A2162118A575}" srcOrd="1" destOrd="0" presId="urn:microsoft.com/office/officeart/2005/8/layout/orgChart1"/>
    <dgm:cxn modelId="{BD3C2D8C-ADF4-4FC0-B7E2-38A5CEAD7E66}" type="presParOf" srcId="{AC81E3A6-B031-4A76-9B0F-8E07E6FB4FCD}" destId="{A9B29445-2E6B-45D4-9401-49D90CBF1862}" srcOrd="2" destOrd="0" presId="urn:microsoft.com/office/officeart/2005/8/layout/orgChart1"/>
    <dgm:cxn modelId="{4DD8038D-09D6-4647-A27B-A30185BF848A}" type="presParOf" srcId="{435AA19C-4087-4F02-A375-59C4BBE88BD4}" destId="{7E7A6D0B-3E0C-47EC-A85C-9D108F16E1C2}" srcOrd="2" destOrd="0" presId="urn:microsoft.com/office/officeart/2005/8/layout/orgChart1"/>
    <dgm:cxn modelId="{DDB49BA8-90A8-48B8-BEC0-E2F908C4BFCE}" type="presParOf" srcId="{435AA19C-4087-4F02-A375-59C4BBE88BD4}" destId="{C1D20909-F55E-4BE0-87EE-0770B939054B}" srcOrd="3" destOrd="0" presId="urn:microsoft.com/office/officeart/2005/8/layout/orgChart1"/>
    <dgm:cxn modelId="{B22B442C-6C3E-4819-8469-543D819FE606}" type="presParOf" srcId="{C1D20909-F55E-4BE0-87EE-0770B939054B}" destId="{5552E168-E5E1-407D-8BD6-28D09338E660}" srcOrd="0" destOrd="0" presId="urn:microsoft.com/office/officeart/2005/8/layout/orgChart1"/>
    <dgm:cxn modelId="{68578FE9-D146-4A94-94EE-0EE4D6E5D8FD}" type="presParOf" srcId="{5552E168-E5E1-407D-8BD6-28D09338E660}" destId="{07EC13A6-0ABD-4D35-A104-FAE728535E51}" srcOrd="0" destOrd="0" presId="urn:microsoft.com/office/officeart/2005/8/layout/orgChart1"/>
    <dgm:cxn modelId="{19922485-9D41-49B1-8B21-8745D927CF07}" type="presParOf" srcId="{5552E168-E5E1-407D-8BD6-28D09338E660}" destId="{EF765204-6039-40C3-8C86-14C39CDEDEE5}" srcOrd="1" destOrd="0" presId="urn:microsoft.com/office/officeart/2005/8/layout/orgChart1"/>
    <dgm:cxn modelId="{9B1BF923-EDAA-46B4-B2D9-93EF53AF99C9}" type="presParOf" srcId="{C1D20909-F55E-4BE0-87EE-0770B939054B}" destId="{C6BD8406-0DB5-47BE-9ED1-3707A959AB30}" srcOrd="1" destOrd="0" presId="urn:microsoft.com/office/officeart/2005/8/layout/orgChart1"/>
    <dgm:cxn modelId="{011908F6-6776-4993-A97B-D1F25D7AD043}" type="presParOf" srcId="{C1D20909-F55E-4BE0-87EE-0770B939054B}" destId="{2738049F-BCD3-4CA6-8318-03B4E0A075A0}" srcOrd="2" destOrd="0" presId="urn:microsoft.com/office/officeart/2005/8/layout/orgChart1"/>
    <dgm:cxn modelId="{1DBCCF8A-7F28-435C-8159-04F7CC146C4B}" type="presParOf" srcId="{9E0F6028-23BC-4241-9B63-0C7AB1CEEB5E}" destId="{C7C85DBD-5A7A-4871-8A60-83820D4C3DF3}" srcOrd="2" destOrd="0" presId="urn:microsoft.com/office/officeart/2005/8/layout/orgChart1"/>
    <dgm:cxn modelId="{876639E3-56ED-4202-B2C7-87AAD94AD42A}" type="presParOf" srcId="{2F83BF1A-78E9-46B9-A558-A00C153EAEF8}" destId="{4212F3C9-0FFF-483F-8856-EAD8DF19E7AB}" srcOrd="10" destOrd="0" presId="urn:microsoft.com/office/officeart/2005/8/layout/orgChart1"/>
    <dgm:cxn modelId="{DFD7B3DB-0440-4909-868E-BEE5BDA49130}" type="presParOf" srcId="{2F83BF1A-78E9-46B9-A558-A00C153EAEF8}" destId="{F0FF5780-9D9F-479F-9F30-3B948E1B6473}" srcOrd="11" destOrd="0" presId="urn:microsoft.com/office/officeart/2005/8/layout/orgChart1"/>
    <dgm:cxn modelId="{8F49D2E7-0758-4F84-B4D3-71BF9C685C6A}" type="presParOf" srcId="{F0FF5780-9D9F-479F-9F30-3B948E1B6473}" destId="{4EB573D3-2428-42EB-BE4B-A7CC8B5497A3}" srcOrd="0" destOrd="0" presId="urn:microsoft.com/office/officeart/2005/8/layout/orgChart1"/>
    <dgm:cxn modelId="{B6A2C865-0007-4175-A62C-47B33F6CAECE}" type="presParOf" srcId="{4EB573D3-2428-42EB-BE4B-A7CC8B5497A3}" destId="{80A379BA-684D-4752-98E6-38E7C802EFB5}" srcOrd="0" destOrd="0" presId="urn:microsoft.com/office/officeart/2005/8/layout/orgChart1"/>
    <dgm:cxn modelId="{4EA8D701-4261-43C0-BB5C-0E9E1DFB839B}" type="presParOf" srcId="{4EB573D3-2428-42EB-BE4B-A7CC8B5497A3}" destId="{2E60E34F-3091-41D0-AA72-321ECBA7C5BC}" srcOrd="1" destOrd="0" presId="urn:microsoft.com/office/officeart/2005/8/layout/orgChart1"/>
    <dgm:cxn modelId="{85307EE7-406E-474B-8AB7-E3889688E109}" type="presParOf" srcId="{F0FF5780-9D9F-479F-9F30-3B948E1B6473}" destId="{AFEC9494-C72D-4E52-BAF6-F05E81B35291}" srcOrd="1" destOrd="0" presId="urn:microsoft.com/office/officeart/2005/8/layout/orgChart1"/>
    <dgm:cxn modelId="{536AA5F8-22E6-4089-9D5D-FF4EB7C80D8E}" type="presParOf" srcId="{F0FF5780-9D9F-479F-9F30-3B948E1B6473}" destId="{C7DD2409-FD23-475B-9816-34B6E30EC235}" srcOrd="2" destOrd="0" presId="urn:microsoft.com/office/officeart/2005/8/layout/orgChart1"/>
    <dgm:cxn modelId="{CEB27EEC-7ACA-4E58-999E-3A91C59301E6}" type="presParOf" srcId="{2F83BF1A-78E9-46B9-A558-A00C153EAEF8}" destId="{B9D43E83-D061-40C7-BBDC-17B411F98981}" srcOrd="12" destOrd="0" presId="urn:microsoft.com/office/officeart/2005/8/layout/orgChart1"/>
    <dgm:cxn modelId="{844DB0DF-F60D-4EB8-9D8E-FF63374859B2}" type="presParOf" srcId="{2F83BF1A-78E9-46B9-A558-A00C153EAEF8}" destId="{F6108441-C7B6-4B93-A360-2186495B1AA8}" srcOrd="13" destOrd="0" presId="urn:microsoft.com/office/officeart/2005/8/layout/orgChart1"/>
    <dgm:cxn modelId="{201184B4-F513-4C92-85F1-67D42D087BCF}" type="presParOf" srcId="{F6108441-C7B6-4B93-A360-2186495B1AA8}" destId="{DC8D8E1C-02BF-4DCA-BE99-165CE5AD2EC5}" srcOrd="0" destOrd="0" presId="urn:microsoft.com/office/officeart/2005/8/layout/orgChart1"/>
    <dgm:cxn modelId="{295B6438-71D3-4D4C-8FAC-6818D000C6D0}" type="presParOf" srcId="{DC8D8E1C-02BF-4DCA-BE99-165CE5AD2EC5}" destId="{C9FED0F3-6D03-4D71-9DEB-5EF5DC5B9CA2}" srcOrd="0" destOrd="0" presId="urn:microsoft.com/office/officeart/2005/8/layout/orgChart1"/>
    <dgm:cxn modelId="{4A1B2878-A766-450E-A604-4D43CCB3B41F}" type="presParOf" srcId="{DC8D8E1C-02BF-4DCA-BE99-165CE5AD2EC5}" destId="{EACDD961-0EB0-45E2-AE9D-C1D3D92C8776}" srcOrd="1" destOrd="0" presId="urn:microsoft.com/office/officeart/2005/8/layout/orgChart1"/>
    <dgm:cxn modelId="{18080C54-8332-4B0E-8B2F-6C7987591717}" type="presParOf" srcId="{F6108441-C7B6-4B93-A360-2186495B1AA8}" destId="{796E956A-1AF1-41C8-9445-6ADA8F7CB623}" srcOrd="1" destOrd="0" presId="urn:microsoft.com/office/officeart/2005/8/layout/orgChart1"/>
    <dgm:cxn modelId="{63AAC08D-D3B0-4DC8-9D45-49FF4FE5AF9E}" type="presParOf" srcId="{F6108441-C7B6-4B93-A360-2186495B1AA8}" destId="{43DBB4D7-B1F7-443F-AF15-29E32E6B9D3B}" srcOrd="2" destOrd="0" presId="urn:microsoft.com/office/officeart/2005/8/layout/orgChart1"/>
    <dgm:cxn modelId="{C578F7F8-A165-49AC-BBC8-5018EE2443CC}" type="presParOf" srcId="{29AF6F6B-2074-4FCC-B9DA-27CCEF4E2078}" destId="{B95A48F4-9D03-4117-815D-617E7C54C2CB}" srcOrd="2" destOrd="0" presId="urn:microsoft.com/office/officeart/2005/8/layout/orgChart1"/>
    <dgm:cxn modelId="{5E0BCD55-BA38-4C8F-8056-92576DC10FAA}" type="presParOf" srcId="{B95A48F4-9D03-4117-815D-617E7C54C2CB}" destId="{6987A597-5124-4BF6-80DA-166747FEFA6B}" srcOrd="0" destOrd="0" presId="urn:microsoft.com/office/officeart/2005/8/layout/orgChart1"/>
    <dgm:cxn modelId="{30BA92B5-BA72-436A-9B24-9355944C9BE0}" type="presParOf" srcId="{B95A48F4-9D03-4117-815D-617E7C54C2CB}" destId="{5DDB3236-84B5-42B9-8E64-3DA28BC02882}" srcOrd="1" destOrd="0" presId="urn:microsoft.com/office/officeart/2005/8/layout/orgChart1"/>
    <dgm:cxn modelId="{0B7C06F7-E65C-483D-8F54-25140F912F30}" type="presParOf" srcId="{5DDB3236-84B5-42B9-8E64-3DA28BC02882}" destId="{0114ABF6-7635-43DD-95B5-0645FA92077D}" srcOrd="0" destOrd="0" presId="urn:microsoft.com/office/officeart/2005/8/layout/orgChart1"/>
    <dgm:cxn modelId="{34B1F3F6-18DB-44C5-AE46-EF960E4B230C}" type="presParOf" srcId="{0114ABF6-7635-43DD-95B5-0645FA92077D}" destId="{BB4452D0-6936-499B-A935-C5148F471193}" srcOrd="0" destOrd="0" presId="urn:microsoft.com/office/officeart/2005/8/layout/orgChart1"/>
    <dgm:cxn modelId="{475699E6-288F-49C2-A6DD-7E501E2E303D}" type="presParOf" srcId="{0114ABF6-7635-43DD-95B5-0645FA92077D}" destId="{15F7566B-4B51-45C7-869A-573E58077892}" srcOrd="1" destOrd="0" presId="urn:microsoft.com/office/officeart/2005/8/layout/orgChart1"/>
    <dgm:cxn modelId="{FD250687-7172-4FDB-B15D-664155496996}" type="presParOf" srcId="{5DDB3236-84B5-42B9-8E64-3DA28BC02882}" destId="{86DA2240-2C4F-4104-A9EC-5E9228DFCBD8}" srcOrd="1" destOrd="0" presId="urn:microsoft.com/office/officeart/2005/8/layout/orgChart1"/>
    <dgm:cxn modelId="{511827FE-DCAB-49D0-A70E-43EBB5699739}" type="presParOf" srcId="{5DDB3236-84B5-42B9-8E64-3DA28BC02882}" destId="{DAEC3E0D-0B6B-47E8-BD80-B0444DF3BB70}" srcOrd="2" destOrd="0" presId="urn:microsoft.com/office/officeart/2005/8/layout/orgChart1"/>
    <dgm:cxn modelId="{947EA421-4F78-47B4-ABE9-C9938C8F9749}" type="presParOf" srcId="{B95A48F4-9D03-4117-815D-617E7C54C2CB}" destId="{99EE5A53-652C-4055-9E03-6F31F22C37A5}" srcOrd="2" destOrd="0" presId="urn:microsoft.com/office/officeart/2005/8/layout/orgChart1"/>
    <dgm:cxn modelId="{2F14673F-75D5-4BAC-9E03-1DED1B51F24A}" type="presParOf" srcId="{B95A48F4-9D03-4117-815D-617E7C54C2CB}" destId="{E2C671F1-EF5C-4746-9A3F-B2C2D586681D}" srcOrd="3" destOrd="0" presId="urn:microsoft.com/office/officeart/2005/8/layout/orgChart1"/>
    <dgm:cxn modelId="{D03ADA79-EDD5-4DE6-B93C-0401DCD3BFA9}" type="presParOf" srcId="{E2C671F1-EF5C-4746-9A3F-B2C2D586681D}" destId="{C21E8CF5-EB45-4807-AEA8-336604A7094D}" srcOrd="0" destOrd="0" presId="urn:microsoft.com/office/officeart/2005/8/layout/orgChart1"/>
    <dgm:cxn modelId="{0164E6BF-0FCF-4091-A2E9-A853556CEF17}" type="presParOf" srcId="{C21E8CF5-EB45-4807-AEA8-336604A7094D}" destId="{60E8EC45-B392-4611-9F33-D434EE5AA739}" srcOrd="0" destOrd="0" presId="urn:microsoft.com/office/officeart/2005/8/layout/orgChart1"/>
    <dgm:cxn modelId="{27511AD2-8228-408D-8A27-9B7CDDBE945B}" type="presParOf" srcId="{C21E8CF5-EB45-4807-AEA8-336604A7094D}" destId="{56511631-538D-4398-A9AC-AAE3D5B57964}" srcOrd="1" destOrd="0" presId="urn:microsoft.com/office/officeart/2005/8/layout/orgChart1"/>
    <dgm:cxn modelId="{2E403ECA-F1C6-49FD-A06A-300552B30A0D}" type="presParOf" srcId="{E2C671F1-EF5C-4746-9A3F-B2C2D586681D}" destId="{10FF8315-4DE5-423E-B502-5F8257999248}" srcOrd="1" destOrd="0" presId="urn:microsoft.com/office/officeart/2005/8/layout/orgChart1"/>
    <dgm:cxn modelId="{943D4E91-724A-4778-AB6D-B4C413F26624}" type="presParOf" srcId="{E2C671F1-EF5C-4746-9A3F-B2C2D586681D}" destId="{9ADCA840-23E4-4094-8E6A-CDE90C1A83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84DB4-5970-45F6-A3FD-6DF7574DD7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2B4A932-9161-4464-9A1D-B1431068C2D0}">
      <dgm:prSet phldrT="[טקסט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rgbClr val="FFFFFF"/>
              </a:solidFill>
              <a:latin typeface="Calibri"/>
              <a:ea typeface="+mn-ea"/>
              <a:cs typeface="Arial" panose="020B0604020202020204" pitchFamily="34" charset="0"/>
            </a:rPr>
            <a:t>מנכ"ל המועצה</a:t>
          </a:r>
        </a:p>
      </dgm:t>
    </dgm:pt>
    <dgm:pt modelId="{19DECBB1-2A4C-495F-9D26-EC6BAD45C455}" type="parTrans" cxnId="{B60305F3-29A9-4988-8005-6B793731C02B}">
      <dgm:prSet/>
      <dgm:spPr/>
      <dgm:t>
        <a:bodyPr/>
        <a:lstStyle/>
        <a:p>
          <a:pPr rtl="1"/>
          <a:endParaRPr lang="he-IL"/>
        </a:p>
      </dgm:t>
    </dgm:pt>
    <dgm:pt modelId="{DE6411D6-5B89-4015-9221-75838B268944}" type="sibTrans" cxnId="{B60305F3-29A9-4988-8005-6B793731C02B}">
      <dgm:prSet/>
      <dgm:spPr/>
      <dgm:t>
        <a:bodyPr/>
        <a:lstStyle/>
        <a:p>
          <a:pPr rtl="1"/>
          <a:endParaRPr lang="he-IL"/>
        </a:p>
      </dgm:t>
    </dgm:pt>
    <dgm:pt modelId="{B5554A72-5A7B-4437-B457-5B075BDC02BB}" type="asst">
      <dgm:prSet/>
      <dgm:spPr>
        <a:solidFill>
          <a:schemeClr val="bg2"/>
        </a:solidFill>
      </dgm:spPr>
      <dgm:t>
        <a:bodyPr/>
        <a:lstStyle/>
        <a:p>
          <a:pPr rtl="1"/>
          <a:r>
            <a:rPr lang="he-IL" dirty="0">
              <a:solidFill>
                <a:schemeClr val="tx1"/>
              </a:solidFill>
            </a:rPr>
            <a:t>עוזר מנכ"ל (100%)</a:t>
          </a:r>
        </a:p>
      </dgm:t>
    </dgm:pt>
    <dgm:pt modelId="{23D17BAA-2476-4668-8555-EC01D4C3C4E1}" type="parTrans" cxnId="{E55CE0E4-58F2-43A0-9BF9-E0C508F611F8}">
      <dgm:prSet/>
      <dgm:spPr/>
      <dgm:t>
        <a:bodyPr/>
        <a:lstStyle/>
        <a:p>
          <a:pPr rtl="1"/>
          <a:endParaRPr lang="he-IL"/>
        </a:p>
      </dgm:t>
    </dgm:pt>
    <dgm:pt modelId="{1DE74B1D-4B4E-43C0-9538-AF407EBAFFDE}" type="sibTrans" cxnId="{E55CE0E4-58F2-43A0-9BF9-E0C508F611F8}">
      <dgm:prSet/>
      <dgm:spPr/>
      <dgm:t>
        <a:bodyPr/>
        <a:lstStyle/>
        <a:p>
          <a:pPr rtl="1"/>
          <a:endParaRPr lang="he-IL"/>
        </a:p>
      </dgm:t>
    </dgm:pt>
    <dgm:pt modelId="{F085A3DA-7FE1-43FD-8BDD-FAE54E3C1C77}" type="asst">
      <dgm:prSet/>
      <dgm:spPr>
        <a:solidFill>
          <a:schemeClr val="bg2"/>
        </a:solidFill>
      </dgm:spPr>
      <dgm:t>
        <a:bodyPr/>
        <a:lstStyle/>
        <a:p>
          <a:pPr rtl="1">
            <a:buNone/>
          </a:pPr>
          <a:r>
            <a:rPr lang="he-IL" dirty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rPr>
            <a:t>מזכירת </a:t>
          </a:r>
          <a:r>
            <a:rPr lang="he-IL" dirty="0" smtClean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rPr>
            <a:t>מנכ"ל </a:t>
          </a:r>
          <a:r>
            <a:rPr lang="he-IL" dirty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rPr>
            <a:t>(100%)</a:t>
          </a:r>
          <a:endParaRPr lang="he-IL" dirty="0">
            <a:solidFill>
              <a:schemeClr val="tx1"/>
            </a:solidFill>
          </a:endParaRPr>
        </a:p>
      </dgm:t>
    </dgm:pt>
    <dgm:pt modelId="{988C0381-FEBC-4385-A514-D722EB107A0A}" type="parTrans" cxnId="{2403FE3D-286D-4B11-B41F-28820CF6A51E}">
      <dgm:prSet/>
      <dgm:spPr/>
      <dgm:t>
        <a:bodyPr/>
        <a:lstStyle/>
        <a:p>
          <a:pPr rtl="1"/>
          <a:endParaRPr lang="he-IL"/>
        </a:p>
      </dgm:t>
    </dgm:pt>
    <dgm:pt modelId="{DDE39F6D-6F3B-485E-872D-D2ECB6E8C761}" type="sibTrans" cxnId="{2403FE3D-286D-4B11-B41F-28820CF6A51E}">
      <dgm:prSet/>
      <dgm:spPr/>
      <dgm:t>
        <a:bodyPr/>
        <a:lstStyle/>
        <a:p>
          <a:pPr rtl="1"/>
          <a:endParaRPr lang="he-IL"/>
        </a:p>
      </dgm:t>
    </dgm:pt>
    <dgm:pt modelId="{85B7DA3F-9A47-4400-A427-8901BDD257EB}">
      <dgm:prSet/>
      <dgm:spPr>
        <a:solidFill>
          <a:schemeClr val="bg2"/>
        </a:solidFill>
      </dgm:spPr>
      <dgm:t>
        <a:bodyPr/>
        <a:lstStyle/>
        <a:p>
          <a:pPr rtl="1">
            <a:buNone/>
          </a:pPr>
          <a:r>
            <a:rPr lang="he-IL" dirty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rPr>
            <a:t>קב"ט המועצה (100%)</a:t>
          </a:r>
          <a:endParaRPr lang="he-IL" dirty="0">
            <a:solidFill>
              <a:schemeClr val="tx1"/>
            </a:solidFill>
          </a:endParaRPr>
        </a:p>
      </dgm:t>
    </dgm:pt>
    <dgm:pt modelId="{C4CC3690-D58E-4AD9-B97E-9DDA4E8661A8}" type="parTrans" cxnId="{7579F377-A9E1-4573-AF29-5D5CC739F13F}">
      <dgm:prSet/>
      <dgm:spPr/>
      <dgm:t>
        <a:bodyPr/>
        <a:lstStyle/>
        <a:p>
          <a:pPr rtl="1"/>
          <a:endParaRPr lang="he-IL"/>
        </a:p>
      </dgm:t>
    </dgm:pt>
    <dgm:pt modelId="{A790358C-17BA-44AA-9B92-55ADDB50D8E0}" type="sibTrans" cxnId="{7579F377-A9E1-4573-AF29-5D5CC739F13F}">
      <dgm:prSet/>
      <dgm:spPr/>
      <dgm:t>
        <a:bodyPr/>
        <a:lstStyle/>
        <a:p>
          <a:pPr rtl="1"/>
          <a:endParaRPr lang="he-IL"/>
        </a:p>
      </dgm:t>
    </dgm:pt>
    <dgm:pt modelId="{3681B53A-728A-4CC3-942E-7FE7EA0F8805}">
      <dgm:prSet/>
      <dgm:spPr>
        <a:solidFill>
          <a:schemeClr val="bg2"/>
        </a:solidFill>
      </dgm:spPr>
      <dgm:t>
        <a:bodyPr/>
        <a:lstStyle/>
        <a:p>
          <a:pPr rtl="1"/>
          <a:r>
            <a:rPr lang="he-IL" dirty="0">
              <a:solidFill>
                <a:schemeClr val="tx1"/>
              </a:solidFill>
            </a:rPr>
            <a:t>מנהל תקשוב (100%)</a:t>
          </a:r>
        </a:p>
      </dgm:t>
    </dgm:pt>
    <dgm:pt modelId="{179C8E51-9677-487A-B1E5-ADFDC4918132}" type="parTrans" cxnId="{8FA9C625-F879-4016-8E53-5E8F1C732B83}">
      <dgm:prSet/>
      <dgm:spPr/>
      <dgm:t>
        <a:bodyPr/>
        <a:lstStyle/>
        <a:p>
          <a:pPr rtl="1"/>
          <a:endParaRPr lang="he-IL"/>
        </a:p>
      </dgm:t>
    </dgm:pt>
    <dgm:pt modelId="{05CEF5C1-B343-411D-8D66-05BC0BEBC28D}" type="sibTrans" cxnId="{8FA9C625-F879-4016-8E53-5E8F1C732B83}">
      <dgm:prSet/>
      <dgm:spPr/>
      <dgm:t>
        <a:bodyPr/>
        <a:lstStyle/>
        <a:p>
          <a:pPr rtl="1"/>
          <a:endParaRPr lang="he-IL"/>
        </a:p>
      </dgm:t>
    </dgm:pt>
    <dgm:pt modelId="{ECA82186-6748-480C-A9AC-DDEEA1F4BC57}">
      <dgm:prSet/>
      <dgm:spPr>
        <a:solidFill>
          <a:srgbClr val="FFFF00"/>
        </a:solidFill>
      </dgm:spPr>
      <dgm:t>
        <a:bodyPr/>
        <a:lstStyle/>
        <a:p>
          <a:pPr rtl="1"/>
          <a:r>
            <a:rPr lang="he-IL" dirty="0">
              <a:solidFill>
                <a:schemeClr val="tx1"/>
              </a:solidFill>
            </a:rPr>
            <a:t>מנהלת משאבי אנוש</a:t>
          </a:r>
        </a:p>
        <a:p>
          <a:pPr rtl="1"/>
          <a:r>
            <a:rPr lang="he-IL" dirty="0">
              <a:solidFill>
                <a:schemeClr val="tx1"/>
              </a:solidFill>
            </a:rPr>
            <a:t>(100%)</a:t>
          </a:r>
        </a:p>
      </dgm:t>
    </dgm:pt>
    <dgm:pt modelId="{61715A7B-298C-47AF-8310-D681B2B5890F}" type="parTrans" cxnId="{B6C1172C-91C9-4855-AE52-FD7B78D876C1}">
      <dgm:prSet/>
      <dgm:spPr/>
      <dgm:t>
        <a:bodyPr/>
        <a:lstStyle/>
        <a:p>
          <a:pPr rtl="1"/>
          <a:endParaRPr lang="he-IL"/>
        </a:p>
      </dgm:t>
    </dgm:pt>
    <dgm:pt modelId="{D8FBA521-C4E6-41E2-B75D-89B456A1352D}" type="sibTrans" cxnId="{B6C1172C-91C9-4855-AE52-FD7B78D876C1}">
      <dgm:prSet/>
      <dgm:spPr/>
      <dgm:t>
        <a:bodyPr/>
        <a:lstStyle/>
        <a:p>
          <a:pPr rtl="1"/>
          <a:endParaRPr lang="he-IL"/>
        </a:p>
      </dgm:t>
    </dgm:pt>
    <dgm:pt modelId="{FA7EFF23-D224-4B72-9F93-FD430F848DB9}">
      <dgm:prSet/>
      <dgm:spPr>
        <a:solidFill>
          <a:schemeClr val="bg2"/>
        </a:solidFill>
      </dgm:spPr>
      <dgm:t>
        <a:bodyPr/>
        <a:lstStyle/>
        <a:p>
          <a:pPr rtl="1"/>
          <a:r>
            <a:rPr lang="he-IL" dirty="0">
              <a:solidFill>
                <a:schemeClr val="tx1"/>
              </a:solidFill>
            </a:rPr>
            <a:t>יועמ"ש (חיצוני)</a:t>
          </a:r>
        </a:p>
      </dgm:t>
    </dgm:pt>
    <dgm:pt modelId="{81C7D7E8-29E0-4BB5-8755-A67082C2D189}" type="parTrans" cxnId="{E0F06419-92B2-4ABD-B336-F0C07D0A66B4}">
      <dgm:prSet/>
      <dgm:spPr/>
      <dgm:t>
        <a:bodyPr/>
        <a:lstStyle/>
        <a:p>
          <a:pPr rtl="1"/>
          <a:endParaRPr lang="he-IL"/>
        </a:p>
      </dgm:t>
    </dgm:pt>
    <dgm:pt modelId="{4A01827F-5745-41F1-ADC1-59651EA50DF4}" type="sibTrans" cxnId="{E0F06419-92B2-4ABD-B336-F0C07D0A66B4}">
      <dgm:prSet/>
      <dgm:spPr/>
      <dgm:t>
        <a:bodyPr/>
        <a:lstStyle/>
        <a:p>
          <a:pPr rtl="1"/>
          <a:endParaRPr lang="he-IL"/>
        </a:p>
      </dgm:t>
    </dgm:pt>
    <dgm:pt modelId="{C31A8F38-38D5-4DB9-BD1A-B04A1E9ED2E6}">
      <dgm:prSet/>
      <dgm:spPr>
        <a:solidFill>
          <a:schemeClr val="bg2"/>
        </a:solidFill>
      </dgm:spPr>
      <dgm:t>
        <a:bodyPr/>
        <a:lstStyle/>
        <a:p>
          <a:pPr rtl="1"/>
          <a:r>
            <a:rPr lang="he-IL" dirty="0">
              <a:solidFill>
                <a:schemeClr val="tx1"/>
              </a:solidFill>
            </a:rPr>
            <a:t>קב"ט מוסדות חינוך (50%)</a:t>
          </a:r>
        </a:p>
      </dgm:t>
    </dgm:pt>
    <dgm:pt modelId="{E0561BF5-A795-4F95-A1B5-A6E0E1C6E725}" type="parTrans" cxnId="{BAC48AA8-05C9-4861-99CF-726001B156CA}">
      <dgm:prSet/>
      <dgm:spPr/>
      <dgm:t>
        <a:bodyPr/>
        <a:lstStyle/>
        <a:p>
          <a:pPr rtl="1"/>
          <a:endParaRPr lang="he-IL"/>
        </a:p>
      </dgm:t>
    </dgm:pt>
    <dgm:pt modelId="{3D29F34E-B117-48AB-A3D0-F9661BDD70E5}" type="sibTrans" cxnId="{BAC48AA8-05C9-4861-99CF-726001B156CA}">
      <dgm:prSet/>
      <dgm:spPr/>
      <dgm:t>
        <a:bodyPr/>
        <a:lstStyle/>
        <a:p>
          <a:pPr rtl="1"/>
          <a:endParaRPr lang="he-IL"/>
        </a:p>
      </dgm:t>
    </dgm:pt>
    <dgm:pt modelId="{58FD5A58-D9D1-4CC9-8D06-EA1950A58F7C}">
      <dgm:prSet custT="1"/>
      <dgm:spPr>
        <a:solidFill>
          <a:srgbClr val="D1D3D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רכזת ארכיון מועצה (20%)</a:t>
          </a:r>
          <a:endParaRPr lang="en-US" sz="2000" kern="1200" dirty="0">
            <a:solidFill>
              <a:prstClr val="black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E192A80C-C67B-498E-9B6A-0DDBE6CD56D6}" type="parTrans" cxnId="{A90D1FDA-9A9C-447D-A3E4-0344543A1722}">
      <dgm:prSet/>
      <dgm:spPr/>
      <dgm:t>
        <a:bodyPr/>
        <a:lstStyle/>
        <a:p>
          <a:endParaRPr lang="en-US"/>
        </a:p>
      </dgm:t>
    </dgm:pt>
    <dgm:pt modelId="{9F16B3D1-8D0A-46A6-93E6-BD1812652492}" type="sibTrans" cxnId="{A90D1FDA-9A9C-447D-A3E4-0344543A1722}">
      <dgm:prSet/>
      <dgm:spPr/>
      <dgm:t>
        <a:bodyPr/>
        <a:lstStyle/>
        <a:p>
          <a:endParaRPr lang="en-US"/>
        </a:p>
      </dgm:t>
    </dgm:pt>
    <dgm:pt modelId="{74440A2E-8DBD-42CA-9BD5-F79180892F4E}" type="pres">
      <dgm:prSet presAssocID="{D5E84DB4-5970-45F6-A3FD-6DF7574DD7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29AF6F6B-2074-4FCC-B9DA-27CCEF4E2078}" type="pres">
      <dgm:prSet presAssocID="{22B4A932-9161-4464-9A1D-B1431068C2D0}" presName="hierRoot1" presStyleCnt="0">
        <dgm:presLayoutVars>
          <dgm:hierBranch val="init"/>
        </dgm:presLayoutVars>
      </dgm:prSet>
      <dgm:spPr/>
    </dgm:pt>
    <dgm:pt modelId="{B1FFCA27-64FC-42FD-AED1-08B730FA48A2}" type="pres">
      <dgm:prSet presAssocID="{22B4A932-9161-4464-9A1D-B1431068C2D0}" presName="rootComposite1" presStyleCnt="0"/>
      <dgm:spPr/>
    </dgm:pt>
    <dgm:pt modelId="{04487E27-26A9-4254-B662-18A4B98614A0}" type="pres">
      <dgm:prSet presAssocID="{22B4A932-9161-4464-9A1D-B1431068C2D0}" presName="rootText1" presStyleLbl="node0" presStyleIdx="0" presStyleCnt="1" custScaleX="96444" custScaleY="109655" custLinFactY="-57443" custLinFactNeighborX="24220" custLinFactNeighborY="-100000">
        <dgm:presLayoutVars>
          <dgm:chPref val="3"/>
        </dgm:presLayoutVars>
      </dgm:prSet>
      <dgm:spPr>
        <a:xfrm>
          <a:off x="4064188" y="186229"/>
          <a:ext cx="1192397" cy="677866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62E80744-0BB9-417E-87D0-82ED1986F139}" type="pres">
      <dgm:prSet presAssocID="{22B4A932-9161-4464-9A1D-B1431068C2D0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2F83BF1A-78E9-46B9-A558-A00C153EAEF8}" type="pres">
      <dgm:prSet presAssocID="{22B4A932-9161-4464-9A1D-B1431068C2D0}" presName="hierChild2" presStyleCnt="0"/>
      <dgm:spPr/>
    </dgm:pt>
    <dgm:pt modelId="{6A7BD1FA-247C-4C3F-8CFA-0321DAD54F82}" type="pres">
      <dgm:prSet presAssocID="{C4CC3690-D58E-4AD9-B97E-9DDA4E8661A8}" presName="Name37" presStyleLbl="parChTrans1D2" presStyleIdx="0" presStyleCnt="7"/>
      <dgm:spPr/>
      <dgm:t>
        <a:bodyPr/>
        <a:lstStyle/>
        <a:p>
          <a:pPr rtl="1"/>
          <a:endParaRPr lang="he-IL"/>
        </a:p>
      </dgm:t>
    </dgm:pt>
    <dgm:pt modelId="{E1E31A2A-B9E2-45EF-8798-2A3CDC4AD2A3}" type="pres">
      <dgm:prSet presAssocID="{85B7DA3F-9A47-4400-A427-8901BDD257EB}" presName="hierRoot2" presStyleCnt="0">
        <dgm:presLayoutVars>
          <dgm:hierBranch val="init"/>
        </dgm:presLayoutVars>
      </dgm:prSet>
      <dgm:spPr/>
    </dgm:pt>
    <dgm:pt modelId="{0AADAB05-4320-498C-808A-63BE2BEF7A6D}" type="pres">
      <dgm:prSet presAssocID="{85B7DA3F-9A47-4400-A427-8901BDD257EB}" presName="rootComposite" presStyleCnt="0"/>
      <dgm:spPr/>
    </dgm:pt>
    <dgm:pt modelId="{11A59545-BA9C-4C78-8C93-3D43E6255D8F}" type="pres">
      <dgm:prSet presAssocID="{85B7DA3F-9A47-4400-A427-8901BDD257EB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231BDD4-461D-4461-A220-29777B75D45F}" type="pres">
      <dgm:prSet presAssocID="{85B7DA3F-9A47-4400-A427-8901BDD257EB}" presName="rootConnector" presStyleLbl="node2" presStyleIdx="0" presStyleCnt="5"/>
      <dgm:spPr/>
      <dgm:t>
        <a:bodyPr/>
        <a:lstStyle/>
        <a:p>
          <a:pPr rtl="1"/>
          <a:endParaRPr lang="he-IL"/>
        </a:p>
      </dgm:t>
    </dgm:pt>
    <dgm:pt modelId="{6C6740C0-A887-4240-A4F7-2408DEBB01B4}" type="pres">
      <dgm:prSet presAssocID="{85B7DA3F-9A47-4400-A427-8901BDD257EB}" presName="hierChild4" presStyleCnt="0"/>
      <dgm:spPr/>
    </dgm:pt>
    <dgm:pt modelId="{A0EB4366-16D5-4B18-9683-F7FC65632B59}" type="pres">
      <dgm:prSet presAssocID="{E0561BF5-A795-4F95-A1B5-A6E0E1C6E725}" presName="Name37" presStyleLbl="parChTrans1D3" presStyleIdx="0" presStyleCnt="1"/>
      <dgm:spPr/>
      <dgm:t>
        <a:bodyPr/>
        <a:lstStyle/>
        <a:p>
          <a:pPr rtl="1"/>
          <a:endParaRPr lang="he-IL"/>
        </a:p>
      </dgm:t>
    </dgm:pt>
    <dgm:pt modelId="{0FBCA461-7447-4243-A8D0-1356641B75C2}" type="pres">
      <dgm:prSet presAssocID="{C31A8F38-38D5-4DB9-BD1A-B04A1E9ED2E6}" presName="hierRoot2" presStyleCnt="0">
        <dgm:presLayoutVars>
          <dgm:hierBranch val="init"/>
        </dgm:presLayoutVars>
      </dgm:prSet>
      <dgm:spPr/>
    </dgm:pt>
    <dgm:pt modelId="{DE0C898B-3E1D-4F46-990D-5452D66BB26F}" type="pres">
      <dgm:prSet presAssocID="{C31A8F38-38D5-4DB9-BD1A-B04A1E9ED2E6}" presName="rootComposite" presStyleCnt="0"/>
      <dgm:spPr/>
    </dgm:pt>
    <dgm:pt modelId="{AB825DAE-2277-4018-A525-D7014C2BB4DD}" type="pres">
      <dgm:prSet presAssocID="{C31A8F38-38D5-4DB9-BD1A-B04A1E9ED2E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3ACC3A4-C048-45C8-B5D3-AAC403DF2C9F}" type="pres">
      <dgm:prSet presAssocID="{C31A8F38-38D5-4DB9-BD1A-B04A1E9ED2E6}" presName="rootConnector" presStyleLbl="node3" presStyleIdx="0" presStyleCnt="1"/>
      <dgm:spPr/>
      <dgm:t>
        <a:bodyPr/>
        <a:lstStyle/>
        <a:p>
          <a:pPr rtl="1"/>
          <a:endParaRPr lang="he-IL"/>
        </a:p>
      </dgm:t>
    </dgm:pt>
    <dgm:pt modelId="{AECBFC8E-08AB-4007-AD28-EA9A701A3BD5}" type="pres">
      <dgm:prSet presAssocID="{C31A8F38-38D5-4DB9-BD1A-B04A1E9ED2E6}" presName="hierChild4" presStyleCnt="0"/>
      <dgm:spPr/>
    </dgm:pt>
    <dgm:pt modelId="{319D04D2-440D-4834-B193-B5D38E4D5CE6}" type="pres">
      <dgm:prSet presAssocID="{C31A8F38-38D5-4DB9-BD1A-B04A1E9ED2E6}" presName="hierChild5" presStyleCnt="0"/>
      <dgm:spPr/>
    </dgm:pt>
    <dgm:pt modelId="{CE584982-3E1C-47E8-9953-9F053AC7FF60}" type="pres">
      <dgm:prSet presAssocID="{85B7DA3F-9A47-4400-A427-8901BDD257EB}" presName="hierChild5" presStyleCnt="0"/>
      <dgm:spPr/>
    </dgm:pt>
    <dgm:pt modelId="{EA2DA60F-E975-42E5-93A5-75D059A9F37F}" type="pres">
      <dgm:prSet presAssocID="{179C8E51-9677-487A-B1E5-ADFDC4918132}" presName="Name37" presStyleLbl="parChTrans1D2" presStyleIdx="1" presStyleCnt="7"/>
      <dgm:spPr/>
      <dgm:t>
        <a:bodyPr/>
        <a:lstStyle/>
        <a:p>
          <a:pPr rtl="1"/>
          <a:endParaRPr lang="he-IL"/>
        </a:p>
      </dgm:t>
    </dgm:pt>
    <dgm:pt modelId="{DF1461C6-4FA4-4D8F-ACA0-62F49FF5A320}" type="pres">
      <dgm:prSet presAssocID="{3681B53A-728A-4CC3-942E-7FE7EA0F8805}" presName="hierRoot2" presStyleCnt="0">
        <dgm:presLayoutVars>
          <dgm:hierBranch val="init"/>
        </dgm:presLayoutVars>
      </dgm:prSet>
      <dgm:spPr/>
    </dgm:pt>
    <dgm:pt modelId="{BC067B97-650F-4DEF-88B8-BC39663C319D}" type="pres">
      <dgm:prSet presAssocID="{3681B53A-728A-4CC3-942E-7FE7EA0F8805}" presName="rootComposite" presStyleCnt="0"/>
      <dgm:spPr/>
    </dgm:pt>
    <dgm:pt modelId="{3274B6FD-722E-4E9D-97C8-D520034A68C9}" type="pres">
      <dgm:prSet presAssocID="{3681B53A-728A-4CC3-942E-7FE7EA0F880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D06CB6C-91CE-481A-BC86-2EA46805A31E}" type="pres">
      <dgm:prSet presAssocID="{3681B53A-728A-4CC3-942E-7FE7EA0F8805}" presName="rootConnector" presStyleLbl="node2" presStyleIdx="1" presStyleCnt="5"/>
      <dgm:spPr/>
      <dgm:t>
        <a:bodyPr/>
        <a:lstStyle/>
        <a:p>
          <a:pPr rtl="1"/>
          <a:endParaRPr lang="he-IL"/>
        </a:p>
      </dgm:t>
    </dgm:pt>
    <dgm:pt modelId="{F3624641-9788-4B17-96A0-193C7E3DD235}" type="pres">
      <dgm:prSet presAssocID="{3681B53A-728A-4CC3-942E-7FE7EA0F8805}" presName="hierChild4" presStyleCnt="0"/>
      <dgm:spPr/>
    </dgm:pt>
    <dgm:pt modelId="{F6F2F752-E1D5-4FD8-A798-DE7D8CA3CE0A}" type="pres">
      <dgm:prSet presAssocID="{3681B53A-728A-4CC3-942E-7FE7EA0F8805}" presName="hierChild5" presStyleCnt="0"/>
      <dgm:spPr/>
    </dgm:pt>
    <dgm:pt modelId="{A503F3D4-D00C-453B-8920-CBAA95162884}" type="pres">
      <dgm:prSet presAssocID="{61715A7B-298C-47AF-8310-D681B2B5890F}" presName="Name37" presStyleLbl="parChTrans1D2" presStyleIdx="2" presStyleCnt="7"/>
      <dgm:spPr/>
      <dgm:t>
        <a:bodyPr/>
        <a:lstStyle/>
        <a:p>
          <a:pPr rtl="1"/>
          <a:endParaRPr lang="he-IL"/>
        </a:p>
      </dgm:t>
    </dgm:pt>
    <dgm:pt modelId="{0FE5221D-9EA6-4869-A76F-60BFB1808201}" type="pres">
      <dgm:prSet presAssocID="{ECA82186-6748-480C-A9AC-DDEEA1F4BC57}" presName="hierRoot2" presStyleCnt="0">
        <dgm:presLayoutVars>
          <dgm:hierBranch val="init"/>
        </dgm:presLayoutVars>
      </dgm:prSet>
      <dgm:spPr/>
    </dgm:pt>
    <dgm:pt modelId="{1D693519-AC18-46BE-B4B9-472AF5F500B2}" type="pres">
      <dgm:prSet presAssocID="{ECA82186-6748-480C-A9AC-DDEEA1F4BC57}" presName="rootComposite" presStyleCnt="0"/>
      <dgm:spPr/>
    </dgm:pt>
    <dgm:pt modelId="{D6B5E866-74B1-4122-B394-A9B6798F1CB8}" type="pres">
      <dgm:prSet presAssocID="{ECA82186-6748-480C-A9AC-DDEEA1F4BC5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A89B1DD6-E7F5-44ED-ACA7-93A22ACEC5E5}" type="pres">
      <dgm:prSet presAssocID="{ECA82186-6748-480C-A9AC-DDEEA1F4BC57}" presName="rootConnector" presStyleLbl="node2" presStyleIdx="2" presStyleCnt="5"/>
      <dgm:spPr/>
      <dgm:t>
        <a:bodyPr/>
        <a:lstStyle/>
        <a:p>
          <a:pPr rtl="1"/>
          <a:endParaRPr lang="he-IL"/>
        </a:p>
      </dgm:t>
    </dgm:pt>
    <dgm:pt modelId="{E192D508-6ECE-4499-893A-AF43B7961C11}" type="pres">
      <dgm:prSet presAssocID="{ECA82186-6748-480C-A9AC-DDEEA1F4BC57}" presName="hierChild4" presStyleCnt="0"/>
      <dgm:spPr/>
    </dgm:pt>
    <dgm:pt modelId="{AE707B83-078E-45D0-BDE6-45824BAE87CE}" type="pres">
      <dgm:prSet presAssocID="{ECA82186-6748-480C-A9AC-DDEEA1F4BC57}" presName="hierChild5" presStyleCnt="0"/>
      <dgm:spPr/>
    </dgm:pt>
    <dgm:pt modelId="{D77EA760-AC2E-4496-97B9-7D60302D3687}" type="pres">
      <dgm:prSet presAssocID="{81C7D7E8-29E0-4BB5-8755-A67082C2D189}" presName="Name37" presStyleLbl="parChTrans1D2" presStyleIdx="3" presStyleCnt="7"/>
      <dgm:spPr/>
      <dgm:t>
        <a:bodyPr/>
        <a:lstStyle/>
        <a:p>
          <a:pPr rtl="1"/>
          <a:endParaRPr lang="he-IL"/>
        </a:p>
      </dgm:t>
    </dgm:pt>
    <dgm:pt modelId="{FEA3B8A4-1EB5-4993-82AD-767184085A20}" type="pres">
      <dgm:prSet presAssocID="{FA7EFF23-D224-4B72-9F93-FD430F848DB9}" presName="hierRoot2" presStyleCnt="0">
        <dgm:presLayoutVars>
          <dgm:hierBranch val="init"/>
        </dgm:presLayoutVars>
      </dgm:prSet>
      <dgm:spPr/>
    </dgm:pt>
    <dgm:pt modelId="{4D4B72EC-0E77-4C17-8AF5-851F97DC6787}" type="pres">
      <dgm:prSet presAssocID="{FA7EFF23-D224-4B72-9F93-FD430F848DB9}" presName="rootComposite" presStyleCnt="0"/>
      <dgm:spPr/>
    </dgm:pt>
    <dgm:pt modelId="{D9B51039-165A-4DA9-A4EC-58E4D8BC6723}" type="pres">
      <dgm:prSet presAssocID="{FA7EFF23-D224-4B72-9F93-FD430F848DB9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3427339-B2A1-47A2-B257-A59F3545ABC7}" type="pres">
      <dgm:prSet presAssocID="{FA7EFF23-D224-4B72-9F93-FD430F848DB9}" presName="rootConnector" presStyleLbl="node2" presStyleIdx="3" presStyleCnt="5"/>
      <dgm:spPr/>
      <dgm:t>
        <a:bodyPr/>
        <a:lstStyle/>
        <a:p>
          <a:pPr rtl="1"/>
          <a:endParaRPr lang="he-IL"/>
        </a:p>
      </dgm:t>
    </dgm:pt>
    <dgm:pt modelId="{10BFCA92-5FDA-4D00-B759-3D038329EAB6}" type="pres">
      <dgm:prSet presAssocID="{FA7EFF23-D224-4B72-9F93-FD430F848DB9}" presName="hierChild4" presStyleCnt="0"/>
      <dgm:spPr/>
    </dgm:pt>
    <dgm:pt modelId="{42A3BF13-DF48-4EF8-9868-B6890C5227F5}" type="pres">
      <dgm:prSet presAssocID="{FA7EFF23-D224-4B72-9F93-FD430F848DB9}" presName="hierChild5" presStyleCnt="0"/>
      <dgm:spPr/>
    </dgm:pt>
    <dgm:pt modelId="{CEE2571D-E8B4-4BCE-BA41-E0AD6436C875}" type="pres">
      <dgm:prSet presAssocID="{E192A80C-C67B-498E-9B6A-0DDBE6CD56D6}" presName="Name37" presStyleLbl="parChTrans1D2" presStyleIdx="4" presStyleCnt="7"/>
      <dgm:spPr/>
      <dgm:t>
        <a:bodyPr/>
        <a:lstStyle/>
        <a:p>
          <a:pPr rtl="1"/>
          <a:endParaRPr lang="he-IL"/>
        </a:p>
      </dgm:t>
    </dgm:pt>
    <dgm:pt modelId="{8D5D01FC-51CD-4AE3-B68B-340EE30565C2}" type="pres">
      <dgm:prSet presAssocID="{58FD5A58-D9D1-4CC9-8D06-EA1950A58F7C}" presName="hierRoot2" presStyleCnt="0">
        <dgm:presLayoutVars>
          <dgm:hierBranch val="init"/>
        </dgm:presLayoutVars>
      </dgm:prSet>
      <dgm:spPr/>
    </dgm:pt>
    <dgm:pt modelId="{B141ECC8-DA0D-438A-83FF-26CCEAD93022}" type="pres">
      <dgm:prSet presAssocID="{58FD5A58-D9D1-4CC9-8D06-EA1950A58F7C}" presName="rootComposite" presStyleCnt="0"/>
      <dgm:spPr/>
    </dgm:pt>
    <dgm:pt modelId="{4E28E7F0-4A95-4CB1-8484-35252E92BC62}" type="pres">
      <dgm:prSet presAssocID="{58FD5A58-D9D1-4CC9-8D06-EA1950A58F7C}" presName="rootText" presStyleLbl="node2" presStyleIdx="4" presStyleCnt="5">
        <dgm:presLayoutVars>
          <dgm:chPref val="3"/>
        </dgm:presLayoutVars>
      </dgm:prSet>
      <dgm:spPr>
        <a:xfrm>
          <a:off x="9189767" y="2873417"/>
          <a:ext cx="1898516" cy="949258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189D7FC4-F06B-46C5-97C3-622EF3616080}" type="pres">
      <dgm:prSet presAssocID="{58FD5A58-D9D1-4CC9-8D06-EA1950A58F7C}" presName="rootConnector" presStyleLbl="node2" presStyleIdx="4" presStyleCnt="5"/>
      <dgm:spPr/>
      <dgm:t>
        <a:bodyPr/>
        <a:lstStyle/>
        <a:p>
          <a:pPr rtl="1"/>
          <a:endParaRPr lang="he-IL"/>
        </a:p>
      </dgm:t>
    </dgm:pt>
    <dgm:pt modelId="{B34FD320-A9E2-4864-8539-712E79601B0A}" type="pres">
      <dgm:prSet presAssocID="{58FD5A58-D9D1-4CC9-8D06-EA1950A58F7C}" presName="hierChild4" presStyleCnt="0"/>
      <dgm:spPr/>
    </dgm:pt>
    <dgm:pt modelId="{AAE3D3B0-B45F-461C-B560-67978A9DA1FF}" type="pres">
      <dgm:prSet presAssocID="{58FD5A58-D9D1-4CC9-8D06-EA1950A58F7C}" presName="hierChild5" presStyleCnt="0"/>
      <dgm:spPr/>
    </dgm:pt>
    <dgm:pt modelId="{B95A48F4-9D03-4117-815D-617E7C54C2CB}" type="pres">
      <dgm:prSet presAssocID="{22B4A932-9161-4464-9A1D-B1431068C2D0}" presName="hierChild3" presStyleCnt="0"/>
      <dgm:spPr/>
    </dgm:pt>
    <dgm:pt modelId="{BCBEB22E-7C81-4613-A07C-CE0BA1CE12D1}" type="pres">
      <dgm:prSet presAssocID="{23D17BAA-2476-4668-8555-EC01D4C3C4E1}" presName="Name111" presStyleLbl="parChTrans1D2" presStyleIdx="5" presStyleCnt="7"/>
      <dgm:spPr/>
      <dgm:t>
        <a:bodyPr/>
        <a:lstStyle/>
        <a:p>
          <a:pPr rtl="1"/>
          <a:endParaRPr lang="he-IL"/>
        </a:p>
      </dgm:t>
    </dgm:pt>
    <dgm:pt modelId="{EAAAAD21-76D8-4E7B-BBB8-B538DF0076EA}" type="pres">
      <dgm:prSet presAssocID="{B5554A72-5A7B-4437-B457-5B075BDC02BB}" presName="hierRoot3" presStyleCnt="0">
        <dgm:presLayoutVars>
          <dgm:hierBranch val="init"/>
        </dgm:presLayoutVars>
      </dgm:prSet>
      <dgm:spPr/>
    </dgm:pt>
    <dgm:pt modelId="{2AF146F8-9939-4667-BD78-0947DC90B760}" type="pres">
      <dgm:prSet presAssocID="{B5554A72-5A7B-4437-B457-5B075BDC02BB}" presName="rootComposite3" presStyleCnt="0"/>
      <dgm:spPr/>
    </dgm:pt>
    <dgm:pt modelId="{FD02C6F0-D500-4B37-9E08-A8B33217EE66}" type="pres">
      <dgm:prSet presAssocID="{B5554A72-5A7B-4437-B457-5B075BDC02BB}" presName="rootText3" presStyleLbl="asst1" presStyleIdx="0" presStyleCnt="2" custLinFactX="100000" custLinFactNeighborX="128098" custLinFactNeighborY="-3154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5193BEE-16F3-494A-B141-35C446F7CC85}" type="pres">
      <dgm:prSet presAssocID="{B5554A72-5A7B-4437-B457-5B075BDC02BB}" presName="rootConnector3" presStyleLbl="asst1" presStyleIdx="0" presStyleCnt="2"/>
      <dgm:spPr/>
      <dgm:t>
        <a:bodyPr/>
        <a:lstStyle/>
        <a:p>
          <a:pPr rtl="1"/>
          <a:endParaRPr lang="he-IL"/>
        </a:p>
      </dgm:t>
    </dgm:pt>
    <dgm:pt modelId="{43DC0FEF-BD54-4C7D-A32F-F50E9A110120}" type="pres">
      <dgm:prSet presAssocID="{B5554A72-5A7B-4437-B457-5B075BDC02BB}" presName="hierChild6" presStyleCnt="0"/>
      <dgm:spPr/>
    </dgm:pt>
    <dgm:pt modelId="{A71C86C9-4D9E-4FF4-93C5-A6C67213304B}" type="pres">
      <dgm:prSet presAssocID="{B5554A72-5A7B-4437-B457-5B075BDC02BB}" presName="hierChild7" presStyleCnt="0"/>
      <dgm:spPr/>
    </dgm:pt>
    <dgm:pt modelId="{F8510892-2927-4BF4-8A24-992447DB44A6}" type="pres">
      <dgm:prSet presAssocID="{988C0381-FEBC-4385-A514-D722EB107A0A}" presName="Name111" presStyleLbl="parChTrans1D2" presStyleIdx="6" presStyleCnt="7"/>
      <dgm:spPr/>
      <dgm:t>
        <a:bodyPr/>
        <a:lstStyle/>
        <a:p>
          <a:pPr rtl="1"/>
          <a:endParaRPr lang="he-IL"/>
        </a:p>
      </dgm:t>
    </dgm:pt>
    <dgm:pt modelId="{5348567D-D022-40ED-AFDA-C6AC9688F770}" type="pres">
      <dgm:prSet presAssocID="{F085A3DA-7FE1-43FD-8BDD-FAE54E3C1C77}" presName="hierRoot3" presStyleCnt="0">
        <dgm:presLayoutVars>
          <dgm:hierBranch val="init"/>
        </dgm:presLayoutVars>
      </dgm:prSet>
      <dgm:spPr/>
    </dgm:pt>
    <dgm:pt modelId="{BCD5F132-38D1-4C9F-8218-DE9219CC1FEC}" type="pres">
      <dgm:prSet presAssocID="{F085A3DA-7FE1-43FD-8BDD-FAE54E3C1C77}" presName="rootComposite3" presStyleCnt="0"/>
      <dgm:spPr/>
    </dgm:pt>
    <dgm:pt modelId="{85E6FA80-700A-459C-BBC0-41F548A3F310}" type="pres">
      <dgm:prSet presAssocID="{F085A3DA-7FE1-43FD-8BDD-FAE54E3C1C77}" presName="rootText3" presStyleLbl="asst1" presStyleIdx="1" presStyleCnt="2" custLinFactX="-83222" custLinFactNeighborX="-100000" custLinFactNeighborY="-3154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122E6E5-0F71-4270-8283-2B5062C3F9F5}" type="pres">
      <dgm:prSet presAssocID="{F085A3DA-7FE1-43FD-8BDD-FAE54E3C1C77}" presName="rootConnector3" presStyleLbl="asst1" presStyleIdx="1" presStyleCnt="2"/>
      <dgm:spPr/>
      <dgm:t>
        <a:bodyPr/>
        <a:lstStyle/>
        <a:p>
          <a:pPr rtl="1"/>
          <a:endParaRPr lang="he-IL"/>
        </a:p>
      </dgm:t>
    </dgm:pt>
    <dgm:pt modelId="{B41A8BFD-9AB9-43F1-9E47-CD567CC6D7A6}" type="pres">
      <dgm:prSet presAssocID="{F085A3DA-7FE1-43FD-8BDD-FAE54E3C1C77}" presName="hierChild6" presStyleCnt="0"/>
      <dgm:spPr/>
    </dgm:pt>
    <dgm:pt modelId="{F8792A71-03FE-4D11-AC2E-BF8CC07E8E1B}" type="pres">
      <dgm:prSet presAssocID="{F085A3DA-7FE1-43FD-8BDD-FAE54E3C1C77}" presName="hierChild7" presStyleCnt="0"/>
      <dgm:spPr/>
    </dgm:pt>
  </dgm:ptLst>
  <dgm:cxnLst>
    <dgm:cxn modelId="{CB3AA6E9-F81A-4774-A5C0-0ADFC29F5503}" type="presOf" srcId="{58FD5A58-D9D1-4CC9-8D06-EA1950A58F7C}" destId="{4E28E7F0-4A95-4CB1-8484-35252E92BC62}" srcOrd="0" destOrd="0" presId="urn:microsoft.com/office/officeart/2005/8/layout/orgChart1"/>
    <dgm:cxn modelId="{8FA9C625-F879-4016-8E53-5E8F1C732B83}" srcId="{22B4A932-9161-4464-9A1D-B1431068C2D0}" destId="{3681B53A-728A-4CC3-942E-7FE7EA0F8805}" srcOrd="3" destOrd="0" parTransId="{179C8E51-9677-487A-B1E5-ADFDC4918132}" sibTransId="{05CEF5C1-B343-411D-8D66-05BC0BEBC28D}"/>
    <dgm:cxn modelId="{74BCCA47-FC72-4BFE-BABE-761D0BB798F8}" type="presOf" srcId="{85B7DA3F-9A47-4400-A427-8901BDD257EB}" destId="{5231BDD4-461D-4461-A220-29777B75D45F}" srcOrd="1" destOrd="0" presId="urn:microsoft.com/office/officeart/2005/8/layout/orgChart1"/>
    <dgm:cxn modelId="{A90D1FDA-9A9C-447D-A3E4-0344543A1722}" srcId="{22B4A932-9161-4464-9A1D-B1431068C2D0}" destId="{58FD5A58-D9D1-4CC9-8D06-EA1950A58F7C}" srcOrd="6" destOrd="0" parTransId="{E192A80C-C67B-498E-9B6A-0DDBE6CD56D6}" sibTransId="{9F16B3D1-8D0A-46A6-93E6-BD1812652492}"/>
    <dgm:cxn modelId="{F4B350F6-3E15-467C-A0B2-DB74462DC2CD}" type="presOf" srcId="{ECA82186-6748-480C-A9AC-DDEEA1F4BC57}" destId="{A89B1DD6-E7F5-44ED-ACA7-93A22ACEC5E5}" srcOrd="1" destOrd="0" presId="urn:microsoft.com/office/officeart/2005/8/layout/orgChart1"/>
    <dgm:cxn modelId="{B6C1172C-91C9-4855-AE52-FD7B78D876C1}" srcId="{22B4A932-9161-4464-9A1D-B1431068C2D0}" destId="{ECA82186-6748-480C-A9AC-DDEEA1F4BC57}" srcOrd="4" destOrd="0" parTransId="{61715A7B-298C-47AF-8310-D681B2B5890F}" sibTransId="{D8FBA521-C4E6-41E2-B75D-89B456A1352D}"/>
    <dgm:cxn modelId="{40D03C14-505D-4AB0-A59F-C6EF662C6E89}" type="presOf" srcId="{E0561BF5-A795-4F95-A1B5-A6E0E1C6E725}" destId="{A0EB4366-16D5-4B18-9683-F7FC65632B59}" srcOrd="0" destOrd="0" presId="urn:microsoft.com/office/officeart/2005/8/layout/orgChart1"/>
    <dgm:cxn modelId="{8321A1E2-D34B-44B0-8839-A3061723571D}" type="presOf" srcId="{F085A3DA-7FE1-43FD-8BDD-FAE54E3C1C77}" destId="{85E6FA80-700A-459C-BBC0-41F548A3F310}" srcOrd="0" destOrd="0" presId="urn:microsoft.com/office/officeart/2005/8/layout/orgChart1"/>
    <dgm:cxn modelId="{E0F06419-92B2-4ABD-B336-F0C07D0A66B4}" srcId="{22B4A932-9161-4464-9A1D-B1431068C2D0}" destId="{FA7EFF23-D224-4B72-9F93-FD430F848DB9}" srcOrd="5" destOrd="0" parTransId="{81C7D7E8-29E0-4BB5-8755-A67082C2D189}" sibTransId="{4A01827F-5745-41F1-ADC1-59651EA50DF4}"/>
    <dgm:cxn modelId="{E80080AF-F6C5-4926-A68C-EAF3D00946B9}" type="presOf" srcId="{58FD5A58-D9D1-4CC9-8D06-EA1950A58F7C}" destId="{189D7FC4-F06B-46C5-97C3-622EF3616080}" srcOrd="1" destOrd="0" presId="urn:microsoft.com/office/officeart/2005/8/layout/orgChart1"/>
    <dgm:cxn modelId="{1FB4B649-6224-41B5-937C-52FA0B575383}" type="presOf" srcId="{22B4A932-9161-4464-9A1D-B1431068C2D0}" destId="{62E80744-0BB9-417E-87D0-82ED1986F139}" srcOrd="1" destOrd="0" presId="urn:microsoft.com/office/officeart/2005/8/layout/orgChart1"/>
    <dgm:cxn modelId="{10824249-AD14-4003-B8A9-574B872C8267}" type="presOf" srcId="{22B4A932-9161-4464-9A1D-B1431068C2D0}" destId="{04487E27-26A9-4254-B662-18A4B98614A0}" srcOrd="0" destOrd="0" presId="urn:microsoft.com/office/officeart/2005/8/layout/orgChart1"/>
    <dgm:cxn modelId="{7794FE55-4FE6-42E5-B537-1FDE48555295}" type="presOf" srcId="{E192A80C-C67B-498E-9B6A-0DDBE6CD56D6}" destId="{CEE2571D-E8B4-4BCE-BA41-E0AD6436C875}" srcOrd="0" destOrd="0" presId="urn:microsoft.com/office/officeart/2005/8/layout/orgChart1"/>
    <dgm:cxn modelId="{79748A0B-B267-4B98-B4A0-98587C3B102D}" type="presOf" srcId="{3681B53A-728A-4CC3-942E-7FE7EA0F8805}" destId="{3274B6FD-722E-4E9D-97C8-D520034A68C9}" srcOrd="0" destOrd="0" presId="urn:microsoft.com/office/officeart/2005/8/layout/orgChart1"/>
    <dgm:cxn modelId="{7579F377-A9E1-4573-AF29-5D5CC739F13F}" srcId="{22B4A932-9161-4464-9A1D-B1431068C2D0}" destId="{85B7DA3F-9A47-4400-A427-8901BDD257EB}" srcOrd="2" destOrd="0" parTransId="{C4CC3690-D58E-4AD9-B97E-9DDA4E8661A8}" sibTransId="{A790358C-17BA-44AA-9B92-55ADDB50D8E0}"/>
    <dgm:cxn modelId="{DB4CA6F3-4F98-42A1-9C42-6F0A98F937F6}" type="presOf" srcId="{FA7EFF23-D224-4B72-9F93-FD430F848DB9}" destId="{D9B51039-165A-4DA9-A4EC-58E4D8BC6723}" srcOrd="0" destOrd="0" presId="urn:microsoft.com/office/officeart/2005/8/layout/orgChart1"/>
    <dgm:cxn modelId="{F1D7F1F1-BBF5-4453-9DE5-F8EB167F4D51}" type="presOf" srcId="{C31A8F38-38D5-4DB9-BD1A-B04A1E9ED2E6}" destId="{23ACC3A4-C048-45C8-B5D3-AAC403DF2C9F}" srcOrd="1" destOrd="0" presId="urn:microsoft.com/office/officeart/2005/8/layout/orgChart1"/>
    <dgm:cxn modelId="{FD31C734-A011-4507-8008-06DDE22EEEAC}" type="presOf" srcId="{23D17BAA-2476-4668-8555-EC01D4C3C4E1}" destId="{BCBEB22E-7C81-4613-A07C-CE0BA1CE12D1}" srcOrd="0" destOrd="0" presId="urn:microsoft.com/office/officeart/2005/8/layout/orgChart1"/>
    <dgm:cxn modelId="{57672862-48F8-4D8C-A718-69542D487F7F}" type="presOf" srcId="{85B7DA3F-9A47-4400-A427-8901BDD257EB}" destId="{11A59545-BA9C-4C78-8C93-3D43E6255D8F}" srcOrd="0" destOrd="0" presId="urn:microsoft.com/office/officeart/2005/8/layout/orgChart1"/>
    <dgm:cxn modelId="{BAC48AA8-05C9-4861-99CF-726001B156CA}" srcId="{85B7DA3F-9A47-4400-A427-8901BDD257EB}" destId="{C31A8F38-38D5-4DB9-BD1A-B04A1E9ED2E6}" srcOrd="0" destOrd="0" parTransId="{E0561BF5-A795-4F95-A1B5-A6E0E1C6E725}" sibTransId="{3D29F34E-B117-48AB-A3D0-F9661BDD70E5}"/>
    <dgm:cxn modelId="{A8655CEE-EBAD-46FB-A451-7923F62970BA}" type="presOf" srcId="{B5554A72-5A7B-4437-B457-5B075BDC02BB}" destId="{75193BEE-16F3-494A-B141-35C446F7CC85}" srcOrd="1" destOrd="0" presId="urn:microsoft.com/office/officeart/2005/8/layout/orgChart1"/>
    <dgm:cxn modelId="{3D555ABF-5C76-4930-BB27-52EE5B9B3C4D}" type="presOf" srcId="{988C0381-FEBC-4385-A514-D722EB107A0A}" destId="{F8510892-2927-4BF4-8A24-992447DB44A6}" srcOrd="0" destOrd="0" presId="urn:microsoft.com/office/officeart/2005/8/layout/orgChart1"/>
    <dgm:cxn modelId="{2403FE3D-286D-4B11-B41F-28820CF6A51E}" srcId="{22B4A932-9161-4464-9A1D-B1431068C2D0}" destId="{F085A3DA-7FE1-43FD-8BDD-FAE54E3C1C77}" srcOrd="1" destOrd="0" parTransId="{988C0381-FEBC-4385-A514-D722EB107A0A}" sibTransId="{DDE39F6D-6F3B-485E-872D-D2ECB6E8C761}"/>
    <dgm:cxn modelId="{B60305F3-29A9-4988-8005-6B793731C02B}" srcId="{D5E84DB4-5970-45F6-A3FD-6DF7574DD71D}" destId="{22B4A932-9161-4464-9A1D-B1431068C2D0}" srcOrd="0" destOrd="0" parTransId="{19DECBB1-2A4C-495F-9D26-EC6BAD45C455}" sibTransId="{DE6411D6-5B89-4015-9221-75838B268944}"/>
    <dgm:cxn modelId="{2E1826DB-5687-4C6F-8B51-2F56F98CC473}" type="presOf" srcId="{F085A3DA-7FE1-43FD-8BDD-FAE54E3C1C77}" destId="{D122E6E5-0F71-4270-8283-2B5062C3F9F5}" srcOrd="1" destOrd="0" presId="urn:microsoft.com/office/officeart/2005/8/layout/orgChart1"/>
    <dgm:cxn modelId="{7E236C2B-BF96-47A8-9B1C-61A8DB00F098}" type="presOf" srcId="{FA7EFF23-D224-4B72-9F93-FD430F848DB9}" destId="{13427339-B2A1-47A2-B257-A59F3545ABC7}" srcOrd="1" destOrd="0" presId="urn:microsoft.com/office/officeart/2005/8/layout/orgChart1"/>
    <dgm:cxn modelId="{0193F17E-68B2-4949-8B00-B5E5AA25F379}" type="presOf" srcId="{179C8E51-9677-487A-B1E5-ADFDC4918132}" destId="{EA2DA60F-E975-42E5-93A5-75D059A9F37F}" srcOrd="0" destOrd="0" presId="urn:microsoft.com/office/officeart/2005/8/layout/orgChart1"/>
    <dgm:cxn modelId="{2E3B826D-ACA4-4019-ACE7-82452C6BDC8B}" type="presOf" srcId="{C31A8F38-38D5-4DB9-BD1A-B04A1E9ED2E6}" destId="{AB825DAE-2277-4018-A525-D7014C2BB4DD}" srcOrd="0" destOrd="0" presId="urn:microsoft.com/office/officeart/2005/8/layout/orgChart1"/>
    <dgm:cxn modelId="{C204DA92-EDF6-4FCA-A0AC-13D792A3CD48}" type="presOf" srcId="{ECA82186-6748-480C-A9AC-DDEEA1F4BC57}" destId="{D6B5E866-74B1-4122-B394-A9B6798F1CB8}" srcOrd="0" destOrd="0" presId="urn:microsoft.com/office/officeart/2005/8/layout/orgChart1"/>
    <dgm:cxn modelId="{E719D0D2-8346-4BAC-BB5E-73F610C69F5E}" type="presOf" srcId="{D5E84DB4-5970-45F6-A3FD-6DF7574DD71D}" destId="{74440A2E-8DBD-42CA-9BD5-F79180892F4E}" srcOrd="0" destOrd="0" presId="urn:microsoft.com/office/officeart/2005/8/layout/orgChart1"/>
    <dgm:cxn modelId="{36A19CDE-34FD-49B4-A886-08F8F7D90ADD}" type="presOf" srcId="{B5554A72-5A7B-4437-B457-5B075BDC02BB}" destId="{FD02C6F0-D500-4B37-9E08-A8B33217EE66}" srcOrd="0" destOrd="0" presId="urn:microsoft.com/office/officeart/2005/8/layout/orgChart1"/>
    <dgm:cxn modelId="{08FBD6A7-721F-4710-97BC-789813A28665}" type="presOf" srcId="{81C7D7E8-29E0-4BB5-8755-A67082C2D189}" destId="{D77EA760-AC2E-4496-97B9-7D60302D3687}" srcOrd="0" destOrd="0" presId="urn:microsoft.com/office/officeart/2005/8/layout/orgChart1"/>
    <dgm:cxn modelId="{86DF2BA3-CBE6-49D0-88D1-73EA571A9439}" type="presOf" srcId="{C4CC3690-D58E-4AD9-B97E-9DDA4E8661A8}" destId="{6A7BD1FA-247C-4C3F-8CFA-0321DAD54F82}" srcOrd="0" destOrd="0" presId="urn:microsoft.com/office/officeart/2005/8/layout/orgChart1"/>
    <dgm:cxn modelId="{7079F84B-12BF-4CF7-AEA3-C957F0D56498}" type="presOf" srcId="{3681B53A-728A-4CC3-942E-7FE7EA0F8805}" destId="{5D06CB6C-91CE-481A-BC86-2EA46805A31E}" srcOrd="1" destOrd="0" presId="urn:microsoft.com/office/officeart/2005/8/layout/orgChart1"/>
    <dgm:cxn modelId="{F46BB610-15BA-4406-97B7-E0D31D6DB42C}" type="presOf" srcId="{61715A7B-298C-47AF-8310-D681B2B5890F}" destId="{A503F3D4-D00C-453B-8920-CBAA95162884}" srcOrd="0" destOrd="0" presId="urn:microsoft.com/office/officeart/2005/8/layout/orgChart1"/>
    <dgm:cxn modelId="{E55CE0E4-58F2-43A0-9BF9-E0C508F611F8}" srcId="{22B4A932-9161-4464-9A1D-B1431068C2D0}" destId="{B5554A72-5A7B-4437-B457-5B075BDC02BB}" srcOrd="0" destOrd="0" parTransId="{23D17BAA-2476-4668-8555-EC01D4C3C4E1}" sibTransId="{1DE74B1D-4B4E-43C0-9538-AF407EBAFFDE}"/>
    <dgm:cxn modelId="{19D3313A-4F6E-4492-855D-D16B397EFE03}" type="presParOf" srcId="{74440A2E-8DBD-42CA-9BD5-F79180892F4E}" destId="{29AF6F6B-2074-4FCC-B9DA-27CCEF4E2078}" srcOrd="0" destOrd="0" presId="urn:microsoft.com/office/officeart/2005/8/layout/orgChart1"/>
    <dgm:cxn modelId="{E4094C35-BAEC-4C46-A707-BADBA5F4E934}" type="presParOf" srcId="{29AF6F6B-2074-4FCC-B9DA-27CCEF4E2078}" destId="{B1FFCA27-64FC-42FD-AED1-08B730FA48A2}" srcOrd="0" destOrd="0" presId="urn:microsoft.com/office/officeart/2005/8/layout/orgChart1"/>
    <dgm:cxn modelId="{70AA31CF-B385-4FF4-BF10-22399F466A31}" type="presParOf" srcId="{B1FFCA27-64FC-42FD-AED1-08B730FA48A2}" destId="{04487E27-26A9-4254-B662-18A4B98614A0}" srcOrd="0" destOrd="0" presId="urn:microsoft.com/office/officeart/2005/8/layout/orgChart1"/>
    <dgm:cxn modelId="{B8D10B99-797B-4422-91B6-E4950EA830D4}" type="presParOf" srcId="{B1FFCA27-64FC-42FD-AED1-08B730FA48A2}" destId="{62E80744-0BB9-417E-87D0-82ED1986F139}" srcOrd="1" destOrd="0" presId="urn:microsoft.com/office/officeart/2005/8/layout/orgChart1"/>
    <dgm:cxn modelId="{CA2F4F6F-9B38-44C1-A8B8-6DC924C6328A}" type="presParOf" srcId="{29AF6F6B-2074-4FCC-B9DA-27CCEF4E2078}" destId="{2F83BF1A-78E9-46B9-A558-A00C153EAEF8}" srcOrd="1" destOrd="0" presId="urn:microsoft.com/office/officeart/2005/8/layout/orgChart1"/>
    <dgm:cxn modelId="{89F8D485-33C4-439B-869D-9E9774718154}" type="presParOf" srcId="{2F83BF1A-78E9-46B9-A558-A00C153EAEF8}" destId="{6A7BD1FA-247C-4C3F-8CFA-0321DAD54F82}" srcOrd="0" destOrd="0" presId="urn:microsoft.com/office/officeart/2005/8/layout/orgChart1"/>
    <dgm:cxn modelId="{4D8DD72E-DD62-4C72-A1D0-4814B508A05E}" type="presParOf" srcId="{2F83BF1A-78E9-46B9-A558-A00C153EAEF8}" destId="{E1E31A2A-B9E2-45EF-8798-2A3CDC4AD2A3}" srcOrd="1" destOrd="0" presId="urn:microsoft.com/office/officeart/2005/8/layout/orgChart1"/>
    <dgm:cxn modelId="{09CF9FA0-AD55-4D8D-ABD6-65979DEC0787}" type="presParOf" srcId="{E1E31A2A-B9E2-45EF-8798-2A3CDC4AD2A3}" destId="{0AADAB05-4320-498C-808A-63BE2BEF7A6D}" srcOrd="0" destOrd="0" presId="urn:microsoft.com/office/officeart/2005/8/layout/orgChart1"/>
    <dgm:cxn modelId="{50D4E378-6055-48AB-9548-38605E1E537F}" type="presParOf" srcId="{0AADAB05-4320-498C-808A-63BE2BEF7A6D}" destId="{11A59545-BA9C-4C78-8C93-3D43E6255D8F}" srcOrd="0" destOrd="0" presId="urn:microsoft.com/office/officeart/2005/8/layout/orgChart1"/>
    <dgm:cxn modelId="{AB4F5023-689C-40AC-B7B7-0BBA450067BD}" type="presParOf" srcId="{0AADAB05-4320-498C-808A-63BE2BEF7A6D}" destId="{5231BDD4-461D-4461-A220-29777B75D45F}" srcOrd="1" destOrd="0" presId="urn:microsoft.com/office/officeart/2005/8/layout/orgChart1"/>
    <dgm:cxn modelId="{D8E76395-0913-4184-80F8-809E2F9D1E5B}" type="presParOf" srcId="{E1E31A2A-B9E2-45EF-8798-2A3CDC4AD2A3}" destId="{6C6740C0-A887-4240-A4F7-2408DEBB01B4}" srcOrd="1" destOrd="0" presId="urn:microsoft.com/office/officeart/2005/8/layout/orgChart1"/>
    <dgm:cxn modelId="{1A3ACADE-0427-4A26-AA8B-18C8DC19D346}" type="presParOf" srcId="{6C6740C0-A887-4240-A4F7-2408DEBB01B4}" destId="{A0EB4366-16D5-4B18-9683-F7FC65632B59}" srcOrd="0" destOrd="0" presId="urn:microsoft.com/office/officeart/2005/8/layout/orgChart1"/>
    <dgm:cxn modelId="{EE44E4C6-B476-4FFB-934B-4E0C1D7EE598}" type="presParOf" srcId="{6C6740C0-A887-4240-A4F7-2408DEBB01B4}" destId="{0FBCA461-7447-4243-A8D0-1356641B75C2}" srcOrd="1" destOrd="0" presId="urn:microsoft.com/office/officeart/2005/8/layout/orgChart1"/>
    <dgm:cxn modelId="{F2EE50EE-3EE7-42F9-8584-A3D287A1D743}" type="presParOf" srcId="{0FBCA461-7447-4243-A8D0-1356641B75C2}" destId="{DE0C898B-3E1D-4F46-990D-5452D66BB26F}" srcOrd="0" destOrd="0" presId="urn:microsoft.com/office/officeart/2005/8/layout/orgChart1"/>
    <dgm:cxn modelId="{AA1B65F4-39E6-4085-A2C2-8AA287E6B40D}" type="presParOf" srcId="{DE0C898B-3E1D-4F46-990D-5452D66BB26F}" destId="{AB825DAE-2277-4018-A525-D7014C2BB4DD}" srcOrd="0" destOrd="0" presId="urn:microsoft.com/office/officeart/2005/8/layout/orgChart1"/>
    <dgm:cxn modelId="{A0121F93-C2BD-4651-892A-74089746C31B}" type="presParOf" srcId="{DE0C898B-3E1D-4F46-990D-5452D66BB26F}" destId="{23ACC3A4-C048-45C8-B5D3-AAC403DF2C9F}" srcOrd="1" destOrd="0" presId="urn:microsoft.com/office/officeart/2005/8/layout/orgChart1"/>
    <dgm:cxn modelId="{B1FFBBAB-05A6-4D67-A883-AFC8EC6F0153}" type="presParOf" srcId="{0FBCA461-7447-4243-A8D0-1356641B75C2}" destId="{AECBFC8E-08AB-4007-AD28-EA9A701A3BD5}" srcOrd="1" destOrd="0" presId="urn:microsoft.com/office/officeart/2005/8/layout/orgChart1"/>
    <dgm:cxn modelId="{3B4F662C-BDA7-4370-A3EC-49F9BEE56B6D}" type="presParOf" srcId="{0FBCA461-7447-4243-A8D0-1356641B75C2}" destId="{319D04D2-440D-4834-B193-B5D38E4D5CE6}" srcOrd="2" destOrd="0" presId="urn:microsoft.com/office/officeart/2005/8/layout/orgChart1"/>
    <dgm:cxn modelId="{D5943963-3677-49CE-931B-6C5391CF40A5}" type="presParOf" srcId="{E1E31A2A-B9E2-45EF-8798-2A3CDC4AD2A3}" destId="{CE584982-3E1C-47E8-9953-9F053AC7FF60}" srcOrd="2" destOrd="0" presId="urn:microsoft.com/office/officeart/2005/8/layout/orgChart1"/>
    <dgm:cxn modelId="{28C66D90-BE2C-45C9-8D85-FC1BD4C79262}" type="presParOf" srcId="{2F83BF1A-78E9-46B9-A558-A00C153EAEF8}" destId="{EA2DA60F-E975-42E5-93A5-75D059A9F37F}" srcOrd="2" destOrd="0" presId="urn:microsoft.com/office/officeart/2005/8/layout/orgChart1"/>
    <dgm:cxn modelId="{E1F8E9C3-C987-4A7C-8F86-87938C46A589}" type="presParOf" srcId="{2F83BF1A-78E9-46B9-A558-A00C153EAEF8}" destId="{DF1461C6-4FA4-4D8F-ACA0-62F49FF5A320}" srcOrd="3" destOrd="0" presId="urn:microsoft.com/office/officeart/2005/8/layout/orgChart1"/>
    <dgm:cxn modelId="{AEC63C1D-247A-43DA-9A93-C2C0D98DCA62}" type="presParOf" srcId="{DF1461C6-4FA4-4D8F-ACA0-62F49FF5A320}" destId="{BC067B97-650F-4DEF-88B8-BC39663C319D}" srcOrd="0" destOrd="0" presId="urn:microsoft.com/office/officeart/2005/8/layout/orgChart1"/>
    <dgm:cxn modelId="{73B0462E-DFC5-4CD8-A53D-23E064FBD217}" type="presParOf" srcId="{BC067B97-650F-4DEF-88B8-BC39663C319D}" destId="{3274B6FD-722E-4E9D-97C8-D520034A68C9}" srcOrd="0" destOrd="0" presId="urn:microsoft.com/office/officeart/2005/8/layout/orgChart1"/>
    <dgm:cxn modelId="{93841C25-9DA7-4328-9277-633A83964DDE}" type="presParOf" srcId="{BC067B97-650F-4DEF-88B8-BC39663C319D}" destId="{5D06CB6C-91CE-481A-BC86-2EA46805A31E}" srcOrd="1" destOrd="0" presId="urn:microsoft.com/office/officeart/2005/8/layout/orgChart1"/>
    <dgm:cxn modelId="{18AD8C4C-1237-4A11-9DB5-6EAD0B7EC42C}" type="presParOf" srcId="{DF1461C6-4FA4-4D8F-ACA0-62F49FF5A320}" destId="{F3624641-9788-4B17-96A0-193C7E3DD235}" srcOrd="1" destOrd="0" presId="urn:microsoft.com/office/officeart/2005/8/layout/orgChart1"/>
    <dgm:cxn modelId="{2AC2F1CD-946A-483C-A77B-7E189C5886B0}" type="presParOf" srcId="{DF1461C6-4FA4-4D8F-ACA0-62F49FF5A320}" destId="{F6F2F752-E1D5-4FD8-A798-DE7D8CA3CE0A}" srcOrd="2" destOrd="0" presId="urn:microsoft.com/office/officeart/2005/8/layout/orgChart1"/>
    <dgm:cxn modelId="{D6D5C4B3-5114-44C9-86F8-44439F3D1CB9}" type="presParOf" srcId="{2F83BF1A-78E9-46B9-A558-A00C153EAEF8}" destId="{A503F3D4-D00C-453B-8920-CBAA95162884}" srcOrd="4" destOrd="0" presId="urn:microsoft.com/office/officeart/2005/8/layout/orgChart1"/>
    <dgm:cxn modelId="{D9CE688D-6847-4EE7-9E6D-D28DC7E7D309}" type="presParOf" srcId="{2F83BF1A-78E9-46B9-A558-A00C153EAEF8}" destId="{0FE5221D-9EA6-4869-A76F-60BFB1808201}" srcOrd="5" destOrd="0" presId="urn:microsoft.com/office/officeart/2005/8/layout/orgChart1"/>
    <dgm:cxn modelId="{EB793E3F-D2E6-4C46-A86E-9C8CB3D85D21}" type="presParOf" srcId="{0FE5221D-9EA6-4869-A76F-60BFB1808201}" destId="{1D693519-AC18-46BE-B4B9-472AF5F500B2}" srcOrd="0" destOrd="0" presId="urn:microsoft.com/office/officeart/2005/8/layout/orgChart1"/>
    <dgm:cxn modelId="{41195C84-AFD5-43F5-B3F5-50376AFC176D}" type="presParOf" srcId="{1D693519-AC18-46BE-B4B9-472AF5F500B2}" destId="{D6B5E866-74B1-4122-B394-A9B6798F1CB8}" srcOrd="0" destOrd="0" presId="urn:microsoft.com/office/officeart/2005/8/layout/orgChart1"/>
    <dgm:cxn modelId="{C82D584D-2CB0-449E-BB57-22D59B77FC28}" type="presParOf" srcId="{1D693519-AC18-46BE-B4B9-472AF5F500B2}" destId="{A89B1DD6-E7F5-44ED-ACA7-93A22ACEC5E5}" srcOrd="1" destOrd="0" presId="urn:microsoft.com/office/officeart/2005/8/layout/orgChart1"/>
    <dgm:cxn modelId="{CB45FBC3-23CE-40C0-9238-AB267ED105F9}" type="presParOf" srcId="{0FE5221D-9EA6-4869-A76F-60BFB1808201}" destId="{E192D508-6ECE-4499-893A-AF43B7961C11}" srcOrd="1" destOrd="0" presId="urn:microsoft.com/office/officeart/2005/8/layout/orgChart1"/>
    <dgm:cxn modelId="{1C15C9EA-9AD4-4CE5-9304-78909BC67A5E}" type="presParOf" srcId="{0FE5221D-9EA6-4869-A76F-60BFB1808201}" destId="{AE707B83-078E-45D0-BDE6-45824BAE87CE}" srcOrd="2" destOrd="0" presId="urn:microsoft.com/office/officeart/2005/8/layout/orgChart1"/>
    <dgm:cxn modelId="{53284E7A-F1F7-4815-9272-752CD8E65568}" type="presParOf" srcId="{2F83BF1A-78E9-46B9-A558-A00C153EAEF8}" destId="{D77EA760-AC2E-4496-97B9-7D60302D3687}" srcOrd="6" destOrd="0" presId="urn:microsoft.com/office/officeart/2005/8/layout/orgChart1"/>
    <dgm:cxn modelId="{ECA4343A-5BB3-4107-97E1-859C60B7F14A}" type="presParOf" srcId="{2F83BF1A-78E9-46B9-A558-A00C153EAEF8}" destId="{FEA3B8A4-1EB5-4993-82AD-767184085A20}" srcOrd="7" destOrd="0" presId="urn:microsoft.com/office/officeart/2005/8/layout/orgChart1"/>
    <dgm:cxn modelId="{58B8F2B5-B0C0-4C50-A64D-05B0B0DD92E7}" type="presParOf" srcId="{FEA3B8A4-1EB5-4993-82AD-767184085A20}" destId="{4D4B72EC-0E77-4C17-8AF5-851F97DC6787}" srcOrd="0" destOrd="0" presId="urn:microsoft.com/office/officeart/2005/8/layout/orgChart1"/>
    <dgm:cxn modelId="{062F1AA7-3091-43DF-BE13-B950760A9DA3}" type="presParOf" srcId="{4D4B72EC-0E77-4C17-8AF5-851F97DC6787}" destId="{D9B51039-165A-4DA9-A4EC-58E4D8BC6723}" srcOrd="0" destOrd="0" presId="urn:microsoft.com/office/officeart/2005/8/layout/orgChart1"/>
    <dgm:cxn modelId="{59E432BB-2EBE-41C3-924E-0EB35A5289E3}" type="presParOf" srcId="{4D4B72EC-0E77-4C17-8AF5-851F97DC6787}" destId="{13427339-B2A1-47A2-B257-A59F3545ABC7}" srcOrd="1" destOrd="0" presId="urn:microsoft.com/office/officeart/2005/8/layout/orgChart1"/>
    <dgm:cxn modelId="{B11A0632-C496-4559-9471-84D6D3A3D71E}" type="presParOf" srcId="{FEA3B8A4-1EB5-4993-82AD-767184085A20}" destId="{10BFCA92-5FDA-4D00-B759-3D038329EAB6}" srcOrd="1" destOrd="0" presId="urn:microsoft.com/office/officeart/2005/8/layout/orgChart1"/>
    <dgm:cxn modelId="{45741760-0731-4481-8BE5-092DA73A6499}" type="presParOf" srcId="{FEA3B8A4-1EB5-4993-82AD-767184085A20}" destId="{42A3BF13-DF48-4EF8-9868-B6890C5227F5}" srcOrd="2" destOrd="0" presId="urn:microsoft.com/office/officeart/2005/8/layout/orgChart1"/>
    <dgm:cxn modelId="{D80ACA44-A036-47B4-AB02-3BF7697F3D29}" type="presParOf" srcId="{2F83BF1A-78E9-46B9-A558-A00C153EAEF8}" destId="{CEE2571D-E8B4-4BCE-BA41-E0AD6436C875}" srcOrd="8" destOrd="0" presId="urn:microsoft.com/office/officeart/2005/8/layout/orgChart1"/>
    <dgm:cxn modelId="{267C2818-5742-4A65-A755-D964A4CDE4BC}" type="presParOf" srcId="{2F83BF1A-78E9-46B9-A558-A00C153EAEF8}" destId="{8D5D01FC-51CD-4AE3-B68B-340EE30565C2}" srcOrd="9" destOrd="0" presId="urn:microsoft.com/office/officeart/2005/8/layout/orgChart1"/>
    <dgm:cxn modelId="{C1C5ED75-02D6-41F9-8767-DE6216EF25FB}" type="presParOf" srcId="{8D5D01FC-51CD-4AE3-B68B-340EE30565C2}" destId="{B141ECC8-DA0D-438A-83FF-26CCEAD93022}" srcOrd="0" destOrd="0" presId="urn:microsoft.com/office/officeart/2005/8/layout/orgChart1"/>
    <dgm:cxn modelId="{D3866812-F516-454D-8FE9-C0D10311AC31}" type="presParOf" srcId="{B141ECC8-DA0D-438A-83FF-26CCEAD93022}" destId="{4E28E7F0-4A95-4CB1-8484-35252E92BC62}" srcOrd="0" destOrd="0" presId="urn:microsoft.com/office/officeart/2005/8/layout/orgChart1"/>
    <dgm:cxn modelId="{E0D083B1-A1EE-44AE-BE4C-081167996CE7}" type="presParOf" srcId="{B141ECC8-DA0D-438A-83FF-26CCEAD93022}" destId="{189D7FC4-F06B-46C5-97C3-622EF3616080}" srcOrd="1" destOrd="0" presId="urn:microsoft.com/office/officeart/2005/8/layout/orgChart1"/>
    <dgm:cxn modelId="{1FD75C89-19D8-4007-A369-9419ED8E3420}" type="presParOf" srcId="{8D5D01FC-51CD-4AE3-B68B-340EE30565C2}" destId="{B34FD320-A9E2-4864-8539-712E79601B0A}" srcOrd="1" destOrd="0" presId="urn:microsoft.com/office/officeart/2005/8/layout/orgChart1"/>
    <dgm:cxn modelId="{2475C8C4-6DF8-4424-95B7-04FF10E44E9A}" type="presParOf" srcId="{8D5D01FC-51CD-4AE3-B68B-340EE30565C2}" destId="{AAE3D3B0-B45F-461C-B560-67978A9DA1FF}" srcOrd="2" destOrd="0" presId="urn:microsoft.com/office/officeart/2005/8/layout/orgChart1"/>
    <dgm:cxn modelId="{AD3AE954-FB83-43E8-9E44-4E5C410C4B59}" type="presParOf" srcId="{29AF6F6B-2074-4FCC-B9DA-27CCEF4E2078}" destId="{B95A48F4-9D03-4117-815D-617E7C54C2CB}" srcOrd="2" destOrd="0" presId="urn:microsoft.com/office/officeart/2005/8/layout/orgChart1"/>
    <dgm:cxn modelId="{DCA5108A-A006-454F-9BD6-2F3B854D50F1}" type="presParOf" srcId="{B95A48F4-9D03-4117-815D-617E7C54C2CB}" destId="{BCBEB22E-7C81-4613-A07C-CE0BA1CE12D1}" srcOrd="0" destOrd="0" presId="urn:microsoft.com/office/officeart/2005/8/layout/orgChart1"/>
    <dgm:cxn modelId="{410EB343-0EFC-45C6-A6B1-ECDA183E0FF7}" type="presParOf" srcId="{B95A48F4-9D03-4117-815D-617E7C54C2CB}" destId="{EAAAAD21-76D8-4E7B-BBB8-B538DF0076EA}" srcOrd="1" destOrd="0" presId="urn:microsoft.com/office/officeart/2005/8/layout/orgChart1"/>
    <dgm:cxn modelId="{25EA5562-4464-46BD-81EF-CC82A92A0DC7}" type="presParOf" srcId="{EAAAAD21-76D8-4E7B-BBB8-B538DF0076EA}" destId="{2AF146F8-9939-4667-BD78-0947DC90B760}" srcOrd="0" destOrd="0" presId="urn:microsoft.com/office/officeart/2005/8/layout/orgChart1"/>
    <dgm:cxn modelId="{D27A3F19-195E-4411-8ED1-F2B1CD0B6E2A}" type="presParOf" srcId="{2AF146F8-9939-4667-BD78-0947DC90B760}" destId="{FD02C6F0-D500-4B37-9E08-A8B33217EE66}" srcOrd="0" destOrd="0" presId="urn:microsoft.com/office/officeart/2005/8/layout/orgChart1"/>
    <dgm:cxn modelId="{C8778256-9977-46C5-9C09-F5B1F3143048}" type="presParOf" srcId="{2AF146F8-9939-4667-BD78-0947DC90B760}" destId="{75193BEE-16F3-494A-B141-35C446F7CC85}" srcOrd="1" destOrd="0" presId="urn:microsoft.com/office/officeart/2005/8/layout/orgChart1"/>
    <dgm:cxn modelId="{1FF98D16-2B81-4DF6-9352-D18C97F6D259}" type="presParOf" srcId="{EAAAAD21-76D8-4E7B-BBB8-B538DF0076EA}" destId="{43DC0FEF-BD54-4C7D-A32F-F50E9A110120}" srcOrd="1" destOrd="0" presId="urn:microsoft.com/office/officeart/2005/8/layout/orgChart1"/>
    <dgm:cxn modelId="{4C105BB0-1EDE-4471-A3F8-B201DBF98620}" type="presParOf" srcId="{EAAAAD21-76D8-4E7B-BBB8-B538DF0076EA}" destId="{A71C86C9-4D9E-4FF4-93C5-A6C67213304B}" srcOrd="2" destOrd="0" presId="urn:microsoft.com/office/officeart/2005/8/layout/orgChart1"/>
    <dgm:cxn modelId="{255EF7C9-E010-4AF3-890C-714F07985E8C}" type="presParOf" srcId="{B95A48F4-9D03-4117-815D-617E7C54C2CB}" destId="{F8510892-2927-4BF4-8A24-992447DB44A6}" srcOrd="2" destOrd="0" presId="urn:microsoft.com/office/officeart/2005/8/layout/orgChart1"/>
    <dgm:cxn modelId="{E28CE94D-BCA8-4C39-8D1D-F5DAE771ABD8}" type="presParOf" srcId="{B95A48F4-9D03-4117-815D-617E7C54C2CB}" destId="{5348567D-D022-40ED-AFDA-C6AC9688F770}" srcOrd="3" destOrd="0" presId="urn:microsoft.com/office/officeart/2005/8/layout/orgChart1"/>
    <dgm:cxn modelId="{FAA88824-82A2-4598-BA7B-1401CB866657}" type="presParOf" srcId="{5348567D-D022-40ED-AFDA-C6AC9688F770}" destId="{BCD5F132-38D1-4C9F-8218-DE9219CC1FEC}" srcOrd="0" destOrd="0" presId="urn:microsoft.com/office/officeart/2005/8/layout/orgChart1"/>
    <dgm:cxn modelId="{EB7DF4C8-C31C-4AB7-AA84-886513C4772E}" type="presParOf" srcId="{BCD5F132-38D1-4C9F-8218-DE9219CC1FEC}" destId="{85E6FA80-700A-459C-BBC0-41F548A3F310}" srcOrd="0" destOrd="0" presId="urn:microsoft.com/office/officeart/2005/8/layout/orgChart1"/>
    <dgm:cxn modelId="{190B17BB-5184-41F0-A16B-B883EB1B1319}" type="presParOf" srcId="{BCD5F132-38D1-4C9F-8218-DE9219CC1FEC}" destId="{D122E6E5-0F71-4270-8283-2B5062C3F9F5}" srcOrd="1" destOrd="0" presId="urn:microsoft.com/office/officeart/2005/8/layout/orgChart1"/>
    <dgm:cxn modelId="{F4579BF2-DC37-4B82-A367-1DD494C77C33}" type="presParOf" srcId="{5348567D-D022-40ED-AFDA-C6AC9688F770}" destId="{B41A8BFD-9AB9-43F1-9E47-CD567CC6D7A6}" srcOrd="1" destOrd="0" presId="urn:microsoft.com/office/officeart/2005/8/layout/orgChart1"/>
    <dgm:cxn modelId="{E6BED07D-F83C-4221-87B8-62BB9D537FD9}" type="presParOf" srcId="{5348567D-D022-40ED-AFDA-C6AC9688F770}" destId="{F8792A71-03FE-4D11-AC2E-BF8CC07E8E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E84DB4-5970-45F6-A3FD-6DF7574DD7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2B4A932-9161-4464-9A1D-B1431068C2D0}">
      <dgm:prSet phldrT="[טקסט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rgbClr val="FFFFFF"/>
              </a:solidFill>
              <a:latin typeface="Calibri"/>
              <a:ea typeface="+mn-ea"/>
              <a:cs typeface="Arial" panose="020B0604020202020204" pitchFamily="34" charset="0"/>
            </a:rPr>
            <a:t>מנכ"ל המועצה</a:t>
          </a:r>
        </a:p>
      </dgm:t>
    </dgm:pt>
    <dgm:pt modelId="{19DECBB1-2A4C-495F-9D26-EC6BAD45C455}" type="parTrans" cxnId="{B60305F3-29A9-4988-8005-6B793731C02B}">
      <dgm:prSet/>
      <dgm:spPr/>
      <dgm:t>
        <a:bodyPr/>
        <a:lstStyle/>
        <a:p>
          <a:pPr rtl="1"/>
          <a:endParaRPr lang="he-IL" sz="1600"/>
        </a:p>
      </dgm:t>
    </dgm:pt>
    <dgm:pt modelId="{DE6411D6-5B89-4015-9221-75838B268944}" type="sibTrans" cxnId="{B60305F3-29A9-4988-8005-6B793731C02B}">
      <dgm:prSet/>
      <dgm:spPr/>
      <dgm:t>
        <a:bodyPr/>
        <a:lstStyle/>
        <a:p>
          <a:pPr rtl="1"/>
          <a:endParaRPr lang="he-IL" sz="1600"/>
        </a:p>
      </dgm:t>
    </dgm:pt>
    <dgm:pt modelId="{B5554A72-5A7B-4437-B457-5B075BDC02BB}" type="asst">
      <dgm:prSet custT="1"/>
      <dgm:spPr>
        <a:solidFill>
          <a:schemeClr val="bg2"/>
        </a:solidFill>
      </dgm:spPr>
      <dgm:t>
        <a:bodyPr/>
        <a:lstStyle/>
        <a:p>
          <a:pPr rtl="1"/>
          <a:r>
            <a:rPr lang="he-IL" sz="2000" dirty="0">
              <a:solidFill>
                <a:schemeClr val="tx1"/>
              </a:solidFill>
            </a:rPr>
            <a:t>עוזר מנכ"ל (100%)</a:t>
          </a:r>
        </a:p>
      </dgm:t>
    </dgm:pt>
    <dgm:pt modelId="{23D17BAA-2476-4668-8555-EC01D4C3C4E1}" type="parTrans" cxnId="{E55CE0E4-58F2-43A0-9BF9-E0C508F611F8}">
      <dgm:prSet/>
      <dgm:spPr/>
      <dgm:t>
        <a:bodyPr/>
        <a:lstStyle/>
        <a:p>
          <a:pPr rtl="1"/>
          <a:endParaRPr lang="he-IL" sz="1600"/>
        </a:p>
      </dgm:t>
    </dgm:pt>
    <dgm:pt modelId="{1DE74B1D-4B4E-43C0-9538-AF407EBAFFDE}" type="sibTrans" cxnId="{E55CE0E4-58F2-43A0-9BF9-E0C508F611F8}">
      <dgm:prSet/>
      <dgm:spPr/>
      <dgm:t>
        <a:bodyPr/>
        <a:lstStyle/>
        <a:p>
          <a:pPr rtl="1"/>
          <a:endParaRPr lang="he-IL" sz="1600"/>
        </a:p>
      </dgm:t>
    </dgm:pt>
    <dgm:pt modelId="{F085A3DA-7FE1-43FD-8BDD-FAE54E3C1C77}" type="asst">
      <dgm:prSet custT="1"/>
      <dgm:spPr>
        <a:solidFill>
          <a:schemeClr val="bg2"/>
        </a:solidFill>
      </dgm:spPr>
      <dgm:t>
        <a:bodyPr/>
        <a:lstStyle/>
        <a:p>
          <a:pPr rtl="1">
            <a:buNone/>
          </a:pPr>
          <a:r>
            <a:rPr lang="he-IL" sz="2000" dirty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rPr>
            <a:t>מזכירת </a:t>
          </a:r>
          <a:r>
            <a:rPr lang="he-IL" sz="2000" dirty="0" smtClean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rPr>
            <a:t>מנכ"ל (100</a:t>
          </a:r>
          <a:r>
            <a:rPr lang="he-IL" sz="2000" dirty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rPr>
            <a:t>%)</a:t>
          </a:r>
          <a:endParaRPr lang="he-IL" sz="2000" dirty="0">
            <a:solidFill>
              <a:schemeClr val="tx1"/>
            </a:solidFill>
          </a:endParaRPr>
        </a:p>
      </dgm:t>
    </dgm:pt>
    <dgm:pt modelId="{988C0381-FEBC-4385-A514-D722EB107A0A}" type="parTrans" cxnId="{2403FE3D-286D-4B11-B41F-28820CF6A51E}">
      <dgm:prSet/>
      <dgm:spPr/>
      <dgm:t>
        <a:bodyPr/>
        <a:lstStyle/>
        <a:p>
          <a:pPr rtl="1"/>
          <a:endParaRPr lang="he-IL" sz="1600"/>
        </a:p>
      </dgm:t>
    </dgm:pt>
    <dgm:pt modelId="{DDE39F6D-6F3B-485E-872D-D2ECB6E8C761}" type="sibTrans" cxnId="{2403FE3D-286D-4B11-B41F-28820CF6A51E}">
      <dgm:prSet/>
      <dgm:spPr/>
      <dgm:t>
        <a:bodyPr/>
        <a:lstStyle/>
        <a:p>
          <a:pPr rtl="1"/>
          <a:endParaRPr lang="he-IL" sz="1600"/>
        </a:p>
      </dgm:t>
    </dgm:pt>
    <dgm:pt modelId="{85B7DA3F-9A47-4400-A427-8901BDD257EB}">
      <dgm:prSet custT="1"/>
      <dgm:spPr>
        <a:solidFill>
          <a:schemeClr val="bg2"/>
        </a:solidFill>
      </dgm:spPr>
      <dgm:t>
        <a:bodyPr/>
        <a:lstStyle/>
        <a:p>
          <a:pPr rtl="1">
            <a:buNone/>
          </a:pPr>
          <a:r>
            <a:rPr lang="he-IL" sz="2000" dirty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rPr>
            <a:t>קב"ט המועצה (100%)</a:t>
          </a:r>
          <a:endParaRPr lang="he-IL" sz="2000" dirty="0">
            <a:solidFill>
              <a:schemeClr val="tx1"/>
            </a:solidFill>
          </a:endParaRPr>
        </a:p>
      </dgm:t>
    </dgm:pt>
    <dgm:pt modelId="{C4CC3690-D58E-4AD9-B97E-9DDA4E8661A8}" type="parTrans" cxnId="{7579F377-A9E1-4573-AF29-5D5CC739F13F}">
      <dgm:prSet/>
      <dgm:spPr/>
      <dgm:t>
        <a:bodyPr/>
        <a:lstStyle/>
        <a:p>
          <a:pPr rtl="1"/>
          <a:endParaRPr lang="he-IL" sz="1600"/>
        </a:p>
      </dgm:t>
    </dgm:pt>
    <dgm:pt modelId="{A790358C-17BA-44AA-9B92-55ADDB50D8E0}" type="sibTrans" cxnId="{7579F377-A9E1-4573-AF29-5D5CC739F13F}">
      <dgm:prSet/>
      <dgm:spPr/>
      <dgm:t>
        <a:bodyPr/>
        <a:lstStyle/>
        <a:p>
          <a:pPr rtl="1"/>
          <a:endParaRPr lang="he-IL" sz="1600"/>
        </a:p>
      </dgm:t>
    </dgm:pt>
    <dgm:pt modelId="{3681B53A-728A-4CC3-942E-7FE7EA0F8805}">
      <dgm:prSet custT="1"/>
      <dgm:spPr>
        <a:solidFill>
          <a:schemeClr val="bg2"/>
        </a:solidFill>
      </dgm:spPr>
      <dgm:t>
        <a:bodyPr/>
        <a:lstStyle/>
        <a:p>
          <a:pPr rtl="1"/>
          <a:r>
            <a:rPr lang="he-IL" sz="2000" dirty="0">
              <a:solidFill>
                <a:schemeClr val="tx1"/>
              </a:solidFill>
            </a:rPr>
            <a:t>מנהל תקשוב (100%)</a:t>
          </a:r>
        </a:p>
      </dgm:t>
    </dgm:pt>
    <dgm:pt modelId="{179C8E51-9677-487A-B1E5-ADFDC4918132}" type="parTrans" cxnId="{8FA9C625-F879-4016-8E53-5E8F1C732B83}">
      <dgm:prSet/>
      <dgm:spPr/>
      <dgm:t>
        <a:bodyPr/>
        <a:lstStyle/>
        <a:p>
          <a:pPr rtl="1"/>
          <a:endParaRPr lang="he-IL" sz="1600"/>
        </a:p>
      </dgm:t>
    </dgm:pt>
    <dgm:pt modelId="{05CEF5C1-B343-411D-8D66-05BC0BEBC28D}" type="sibTrans" cxnId="{8FA9C625-F879-4016-8E53-5E8F1C732B83}">
      <dgm:prSet/>
      <dgm:spPr/>
      <dgm:t>
        <a:bodyPr/>
        <a:lstStyle/>
        <a:p>
          <a:pPr rtl="1"/>
          <a:endParaRPr lang="he-IL" sz="1600"/>
        </a:p>
      </dgm:t>
    </dgm:pt>
    <dgm:pt modelId="{ECA82186-6748-480C-A9AC-DDEEA1F4BC57}">
      <dgm:prSet custT="1"/>
      <dgm:spPr>
        <a:solidFill>
          <a:srgbClr val="FFFF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335" tIns="13335" rIns="13335" bIns="13335" numCol="1" spcCol="1270" anchor="ctr" anchorCtr="0"/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מנהלת משאבי אנוש</a:t>
          </a:r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(100%)</a:t>
          </a:r>
        </a:p>
      </dgm:t>
    </dgm:pt>
    <dgm:pt modelId="{61715A7B-298C-47AF-8310-D681B2B5890F}" type="parTrans" cxnId="{B6C1172C-91C9-4855-AE52-FD7B78D876C1}">
      <dgm:prSet/>
      <dgm:spPr/>
      <dgm:t>
        <a:bodyPr/>
        <a:lstStyle/>
        <a:p>
          <a:pPr rtl="1"/>
          <a:endParaRPr lang="he-IL" sz="1600"/>
        </a:p>
      </dgm:t>
    </dgm:pt>
    <dgm:pt modelId="{D8FBA521-C4E6-41E2-B75D-89B456A1352D}" type="sibTrans" cxnId="{B6C1172C-91C9-4855-AE52-FD7B78D876C1}">
      <dgm:prSet/>
      <dgm:spPr/>
      <dgm:t>
        <a:bodyPr/>
        <a:lstStyle/>
        <a:p>
          <a:pPr rtl="1"/>
          <a:endParaRPr lang="he-IL" sz="1600"/>
        </a:p>
      </dgm:t>
    </dgm:pt>
    <dgm:pt modelId="{FA7EFF23-D224-4B72-9F93-FD430F848DB9}">
      <dgm:prSet custT="1"/>
      <dgm:spPr>
        <a:solidFill>
          <a:schemeClr val="bg2"/>
        </a:solidFill>
      </dgm:spPr>
      <dgm:t>
        <a:bodyPr/>
        <a:lstStyle/>
        <a:p>
          <a:pPr rtl="1"/>
          <a:r>
            <a:rPr lang="he-IL" sz="2000" dirty="0">
              <a:solidFill>
                <a:schemeClr val="tx1"/>
              </a:solidFill>
            </a:rPr>
            <a:t>יועמ"ש (חיצוני)</a:t>
          </a:r>
        </a:p>
      </dgm:t>
    </dgm:pt>
    <dgm:pt modelId="{81C7D7E8-29E0-4BB5-8755-A67082C2D189}" type="parTrans" cxnId="{E0F06419-92B2-4ABD-B336-F0C07D0A66B4}">
      <dgm:prSet/>
      <dgm:spPr/>
      <dgm:t>
        <a:bodyPr/>
        <a:lstStyle/>
        <a:p>
          <a:pPr rtl="1"/>
          <a:endParaRPr lang="he-IL" sz="1600"/>
        </a:p>
      </dgm:t>
    </dgm:pt>
    <dgm:pt modelId="{4A01827F-5745-41F1-ADC1-59651EA50DF4}" type="sibTrans" cxnId="{E0F06419-92B2-4ABD-B336-F0C07D0A66B4}">
      <dgm:prSet/>
      <dgm:spPr/>
      <dgm:t>
        <a:bodyPr/>
        <a:lstStyle/>
        <a:p>
          <a:pPr rtl="1"/>
          <a:endParaRPr lang="he-IL" sz="1600"/>
        </a:p>
      </dgm:t>
    </dgm:pt>
    <dgm:pt modelId="{C31A8F38-38D5-4DB9-BD1A-B04A1E9ED2E6}">
      <dgm:prSet custT="1"/>
      <dgm:spPr>
        <a:solidFill>
          <a:schemeClr val="bg2"/>
        </a:solidFill>
      </dgm:spPr>
      <dgm:t>
        <a:bodyPr/>
        <a:lstStyle/>
        <a:p>
          <a:pPr rtl="1"/>
          <a:r>
            <a:rPr lang="he-IL" sz="2000" dirty="0">
              <a:solidFill>
                <a:schemeClr val="tx1"/>
              </a:solidFill>
            </a:rPr>
            <a:t>קב"ט מוסדות חינוך (50%)</a:t>
          </a:r>
        </a:p>
      </dgm:t>
    </dgm:pt>
    <dgm:pt modelId="{E0561BF5-A795-4F95-A1B5-A6E0E1C6E725}" type="parTrans" cxnId="{BAC48AA8-05C9-4861-99CF-726001B156CA}">
      <dgm:prSet/>
      <dgm:spPr/>
      <dgm:t>
        <a:bodyPr/>
        <a:lstStyle/>
        <a:p>
          <a:pPr rtl="1"/>
          <a:endParaRPr lang="he-IL" sz="1600"/>
        </a:p>
      </dgm:t>
    </dgm:pt>
    <dgm:pt modelId="{3D29F34E-B117-48AB-A3D0-F9661BDD70E5}" type="sibTrans" cxnId="{BAC48AA8-05C9-4861-99CF-726001B156CA}">
      <dgm:prSet/>
      <dgm:spPr/>
      <dgm:t>
        <a:bodyPr/>
        <a:lstStyle/>
        <a:p>
          <a:pPr rtl="1"/>
          <a:endParaRPr lang="he-IL" sz="1600"/>
        </a:p>
      </dgm:t>
    </dgm:pt>
    <dgm:pt modelId="{DF7FACF4-3D06-4B7E-B03D-2107C2699884}">
      <dgm:prSet custT="1"/>
      <dgm:spPr>
        <a:solidFill>
          <a:srgbClr val="FFFF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>
              <a:solidFill>
                <a:schemeClr val="tx1"/>
              </a:solidFill>
            </a:rPr>
            <a:t>רכזת משאבי אנוש</a:t>
          </a:r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>
              <a:solidFill>
                <a:schemeClr val="tx1"/>
              </a:solidFill>
            </a:rPr>
            <a:t>(100%)</a:t>
          </a:r>
          <a:endParaRPr lang="he-IL" sz="2000" kern="1200" dirty="0">
            <a:solidFill>
              <a:prstClr val="black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661762D9-93C7-4FA3-A7DA-37456974EAB0}" type="parTrans" cxnId="{DA1C806B-DEFD-495D-80D0-B6C70985AFB3}">
      <dgm:prSet/>
      <dgm:spPr/>
      <dgm:t>
        <a:bodyPr/>
        <a:lstStyle/>
        <a:p>
          <a:pPr rtl="1"/>
          <a:endParaRPr lang="he-IL" sz="1600"/>
        </a:p>
      </dgm:t>
    </dgm:pt>
    <dgm:pt modelId="{FB5123BC-5144-4EDD-966E-5AA85DD7DB3D}" type="sibTrans" cxnId="{DA1C806B-DEFD-495D-80D0-B6C70985AFB3}">
      <dgm:prSet/>
      <dgm:spPr/>
      <dgm:t>
        <a:bodyPr/>
        <a:lstStyle/>
        <a:p>
          <a:pPr rtl="1"/>
          <a:endParaRPr lang="he-IL" sz="1600"/>
        </a:p>
      </dgm:t>
    </dgm:pt>
    <dgm:pt modelId="{8CCDD48D-9B89-4AA0-BFFB-7DBC7DEA414B}">
      <dgm:prSet custT="1"/>
      <dgm:spPr>
        <a:solidFill>
          <a:srgbClr val="D1D3D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he-IL" sz="20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רכזת ארכיון מועצה (20%)</a:t>
          </a:r>
          <a:endParaRPr lang="en-US" sz="2000" dirty="0">
            <a:solidFill>
              <a:prstClr val="black"/>
            </a:solidFill>
            <a:latin typeface="Calibri"/>
            <a:ea typeface="+mn-ea"/>
            <a:cs typeface="Arial" panose="020B0604020202020204" pitchFamily="34" charset="0"/>
          </a:endParaRPr>
        </a:p>
      </dgm:t>
    </dgm:pt>
    <dgm:pt modelId="{AB9B6D7E-7DFC-44FB-B08F-4EC3945CEF50}" type="parTrans" cxnId="{1F2AB0AB-5D34-4F92-8676-9FFA0F221943}">
      <dgm:prSet/>
      <dgm:spPr/>
      <dgm:t>
        <a:bodyPr/>
        <a:lstStyle/>
        <a:p>
          <a:endParaRPr lang="en-US"/>
        </a:p>
      </dgm:t>
    </dgm:pt>
    <dgm:pt modelId="{203DA252-5ED5-49E4-BB91-D4D600285421}" type="sibTrans" cxnId="{1F2AB0AB-5D34-4F92-8676-9FFA0F221943}">
      <dgm:prSet/>
      <dgm:spPr/>
      <dgm:t>
        <a:bodyPr/>
        <a:lstStyle/>
        <a:p>
          <a:endParaRPr lang="en-US"/>
        </a:p>
      </dgm:t>
    </dgm:pt>
    <dgm:pt modelId="{74440A2E-8DBD-42CA-9BD5-F79180892F4E}" type="pres">
      <dgm:prSet presAssocID="{D5E84DB4-5970-45F6-A3FD-6DF7574DD7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29AF6F6B-2074-4FCC-B9DA-27CCEF4E2078}" type="pres">
      <dgm:prSet presAssocID="{22B4A932-9161-4464-9A1D-B1431068C2D0}" presName="hierRoot1" presStyleCnt="0">
        <dgm:presLayoutVars>
          <dgm:hierBranch val="init"/>
        </dgm:presLayoutVars>
      </dgm:prSet>
      <dgm:spPr/>
    </dgm:pt>
    <dgm:pt modelId="{B1FFCA27-64FC-42FD-AED1-08B730FA48A2}" type="pres">
      <dgm:prSet presAssocID="{22B4A932-9161-4464-9A1D-B1431068C2D0}" presName="rootComposite1" presStyleCnt="0"/>
      <dgm:spPr/>
    </dgm:pt>
    <dgm:pt modelId="{04487E27-26A9-4254-B662-18A4B98614A0}" type="pres">
      <dgm:prSet presAssocID="{22B4A932-9161-4464-9A1D-B1431068C2D0}" presName="rootText1" presStyleLbl="node0" presStyleIdx="0" presStyleCnt="1" custScaleX="96444" custScaleY="109655" custLinFactY="-57443" custLinFactNeighborX="24220" custLinFactNeighborY="-100000">
        <dgm:presLayoutVars>
          <dgm:chPref val="3"/>
        </dgm:presLayoutVars>
      </dgm:prSet>
      <dgm:spPr>
        <a:xfrm>
          <a:off x="4064188" y="186229"/>
          <a:ext cx="1192397" cy="677866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62E80744-0BB9-417E-87D0-82ED1986F139}" type="pres">
      <dgm:prSet presAssocID="{22B4A932-9161-4464-9A1D-B1431068C2D0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2F83BF1A-78E9-46B9-A558-A00C153EAEF8}" type="pres">
      <dgm:prSet presAssocID="{22B4A932-9161-4464-9A1D-B1431068C2D0}" presName="hierChild2" presStyleCnt="0"/>
      <dgm:spPr/>
    </dgm:pt>
    <dgm:pt modelId="{6A7BD1FA-247C-4C3F-8CFA-0321DAD54F82}" type="pres">
      <dgm:prSet presAssocID="{C4CC3690-D58E-4AD9-B97E-9DDA4E8661A8}" presName="Name37" presStyleLbl="parChTrans1D2" presStyleIdx="0" presStyleCnt="7"/>
      <dgm:spPr/>
      <dgm:t>
        <a:bodyPr/>
        <a:lstStyle/>
        <a:p>
          <a:pPr rtl="1"/>
          <a:endParaRPr lang="he-IL"/>
        </a:p>
      </dgm:t>
    </dgm:pt>
    <dgm:pt modelId="{E1E31A2A-B9E2-45EF-8798-2A3CDC4AD2A3}" type="pres">
      <dgm:prSet presAssocID="{85B7DA3F-9A47-4400-A427-8901BDD257EB}" presName="hierRoot2" presStyleCnt="0">
        <dgm:presLayoutVars>
          <dgm:hierBranch val="init"/>
        </dgm:presLayoutVars>
      </dgm:prSet>
      <dgm:spPr/>
    </dgm:pt>
    <dgm:pt modelId="{0AADAB05-4320-498C-808A-63BE2BEF7A6D}" type="pres">
      <dgm:prSet presAssocID="{85B7DA3F-9A47-4400-A427-8901BDD257EB}" presName="rootComposite" presStyleCnt="0"/>
      <dgm:spPr/>
    </dgm:pt>
    <dgm:pt modelId="{11A59545-BA9C-4C78-8C93-3D43E6255D8F}" type="pres">
      <dgm:prSet presAssocID="{85B7DA3F-9A47-4400-A427-8901BDD257EB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231BDD4-461D-4461-A220-29777B75D45F}" type="pres">
      <dgm:prSet presAssocID="{85B7DA3F-9A47-4400-A427-8901BDD257EB}" presName="rootConnector" presStyleLbl="node2" presStyleIdx="0" presStyleCnt="5"/>
      <dgm:spPr/>
      <dgm:t>
        <a:bodyPr/>
        <a:lstStyle/>
        <a:p>
          <a:pPr rtl="1"/>
          <a:endParaRPr lang="he-IL"/>
        </a:p>
      </dgm:t>
    </dgm:pt>
    <dgm:pt modelId="{6C6740C0-A887-4240-A4F7-2408DEBB01B4}" type="pres">
      <dgm:prSet presAssocID="{85B7DA3F-9A47-4400-A427-8901BDD257EB}" presName="hierChild4" presStyleCnt="0"/>
      <dgm:spPr/>
    </dgm:pt>
    <dgm:pt modelId="{A0EB4366-16D5-4B18-9683-F7FC65632B59}" type="pres">
      <dgm:prSet presAssocID="{E0561BF5-A795-4F95-A1B5-A6E0E1C6E725}" presName="Name37" presStyleLbl="parChTrans1D3" presStyleIdx="0" presStyleCnt="2"/>
      <dgm:spPr/>
      <dgm:t>
        <a:bodyPr/>
        <a:lstStyle/>
        <a:p>
          <a:pPr rtl="1"/>
          <a:endParaRPr lang="he-IL"/>
        </a:p>
      </dgm:t>
    </dgm:pt>
    <dgm:pt modelId="{0FBCA461-7447-4243-A8D0-1356641B75C2}" type="pres">
      <dgm:prSet presAssocID="{C31A8F38-38D5-4DB9-BD1A-B04A1E9ED2E6}" presName="hierRoot2" presStyleCnt="0">
        <dgm:presLayoutVars>
          <dgm:hierBranch val="init"/>
        </dgm:presLayoutVars>
      </dgm:prSet>
      <dgm:spPr/>
    </dgm:pt>
    <dgm:pt modelId="{DE0C898B-3E1D-4F46-990D-5452D66BB26F}" type="pres">
      <dgm:prSet presAssocID="{C31A8F38-38D5-4DB9-BD1A-B04A1E9ED2E6}" presName="rootComposite" presStyleCnt="0"/>
      <dgm:spPr/>
    </dgm:pt>
    <dgm:pt modelId="{AB825DAE-2277-4018-A525-D7014C2BB4DD}" type="pres">
      <dgm:prSet presAssocID="{C31A8F38-38D5-4DB9-BD1A-B04A1E9ED2E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3ACC3A4-C048-45C8-B5D3-AAC403DF2C9F}" type="pres">
      <dgm:prSet presAssocID="{C31A8F38-38D5-4DB9-BD1A-B04A1E9ED2E6}" presName="rootConnector" presStyleLbl="node3" presStyleIdx="0" presStyleCnt="2"/>
      <dgm:spPr/>
      <dgm:t>
        <a:bodyPr/>
        <a:lstStyle/>
        <a:p>
          <a:pPr rtl="1"/>
          <a:endParaRPr lang="he-IL"/>
        </a:p>
      </dgm:t>
    </dgm:pt>
    <dgm:pt modelId="{AECBFC8E-08AB-4007-AD28-EA9A701A3BD5}" type="pres">
      <dgm:prSet presAssocID="{C31A8F38-38D5-4DB9-BD1A-B04A1E9ED2E6}" presName="hierChild4" presStyleCnt="0"/>
      <dgm:spPr/>
    </dgm:pt>
    <dgm:pt modelId="{319D04D2-440D-4834-B193-B5D38E4D5CE6}" type="pres">
      <dgm:prSet presAssocID="{C31A8F38-38D5-4DB9-BD1A-B04A1E9ED2E6}" presName="hierChild5" presStyleCnt="0"/>
      <dgm:spPr/>
    </dgm:pt>
    <dgm:pt modelId="{CE584982-3E1C-47E8-9953-9F053AC7FF60}" type="pres">
      <dgm:prSet presAssocID="{85B7DA3F-9A47-4400-A427-8901BDD257EB}" presName="hierChild5" presStyleCnt="0"/>
      <dgm:spPr/>
    </dgm:pt>
    <dgm:pt modelId="{EA2DA60F-E975-42E5-93A5-75D059A9F37F}" type="pres">
      <dgm:prSet presAssocID="{179C8E51-9677-487A-B1E5-ADFDC4918132}" presName="Name37" presStyleLbl="parChTrans1D2" presStyleIdx="1" presStyleCnt="7"/>
      <dgm:spPr/>
      <dgm:t>
        <a:bodyPr/>
        <a:lstStyle/>
        <a:p>
          <a:pPr rtl="1"/>
          <a:endParaRPr lang="he-IL"/>
        </a:p>
      </dgm:t>
    </dgm:pt>
    <dgm:pt modelId="{DF1461C6-4FA4-4D8F-ACA0-62F49FF5A320}" type="pres">
      <dgm:prSet presAssocID="{3681B53A-728A-4CC3-942E-7FE7EA0F8805}" presName="hierRoot2" presStyleCnt="0">
        <dgm:presLayoutVars>
          <dgm:hierBranch val="init"/>
        </dgm:presLayoutVars>
      </dgm:prSet>
      <dgm:spPr/>
    </dgm:pt>
    <dgm:pt modelId="{BC067B97-650F-4DEF-88B8-BC39663C319D}" type="pres">
      <dgm:prSet presAssocID="{3681B53A-728A-4CC3-942E-7FE7EA0F8805}" presName="rootComposite" presStyleCnt="0"/>
      <dgm:spPr/>
    </dgm:pt>
    <dgm:pt modelId="{3274B6FD-722E-4E9D-97C8-D520034A68C9}" type="pres">
      <dgm:prSet presAssocID="{3681B53A-728A-4CC3-942E-7FE7EA0F880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D06CB6C-91CE-481A-BC86-2EA46805A31E}" type="pres">
      <dgm:prSet presAssocID="{3681B53A-728A-4CC3-942E-7FE7EA0F8805}" presName="rootConnector" presStyleLbl="node2" presStyleIdx="1" presStyleCnt="5"/>
      <dgm:spPr/>
      <dgm:t>
        <a:bodyPr/>
        <a:lstStyle/>
        <a:p>
          <a:pPr rtl="1"/>
          <a:endParaRPr lang="he-IL"/>
        </a:p>
      </dgm:t>
    </dgm:pt>
    <dgm:pt modelId="{F3624641-9788-4B17-96A0-193C7E3DD235}" type="pres">
      <dgm:prSet presAssocID="{3681B53A-728A-4CC3-942E-7FE7EA0F8805}" presName="hierChild4" presStyleCnt="0"/>
      <dgm:spPr/>
    </dgm:pt>
    <dgm:pt modelId="{F6F2F752-E1D5-4FD8-A798-DE7D8CA3CE0A}" type="pres">
      <dgm:prSet presAssocID="{3681B53A-728A-4CC3-942E-7FE7EA0F8805}" presName="hierChild5" presStyleCnt="0"/>
      <dgm:spPr/>
    </dgm:pt>
    <dgm:pt modelId="{A503F3D4-D00C-453B-8920-CBAA95162884}" type="pres">
      <dgm:prSet presAssocID="{61715A7B-298C-47AF-8310-D681B2B5890F}" presName="Name37" presStyleLbl="parChTrans1D2" presStyleIdx="2" presStyleCnt="7"/>
      <dgm:spPr/>
      <dgm:t>
        <a:bodyPr/>
        <a:lstStyle/>
        <a:p>
          <a:pPr rtl="1"/>
          <a:endParaRPr lang="he-IL"/>
        </a:p>
      </dgm:t>
    </dgm:pt>
    <dgm:pt modelId="{0FE5221D-9EA6-4869-A76F-60BFB1808201}" type="pres">
      <dgm:prSet presAssocID="{ECA82186-6748-480C-A9AC-DDEEA1F4BC57}" presName="hierRoot2" presStyleCnt="0">
        <dgm:presLayoutVars>
          <dgm:hierBranch val="init"/>
        </dgm:presLayoutVars>
      </dgm:prSet>
      <dgm:spPr/>
    </dgm:pt>
    <dgm:pt modelId="{1D693519-AC18-46BE-B4B9-472AF5F500B2}" type="pres">
      <dgm:prSet presAssocID="{ECA82186-6748-480C-A9AC-DDEEA1F4BC57}" presName="rootComposite" presStyleCnt="0"/>
      <dgm:spPr/>
    </dgm:pt>
    <dgm:pt modelId="{D6B5E866-74B1-4122-B394-A9B6798F1CB8}" type="pres">
      <dgm:prSet presAssocID="{ECA82186-6748-480C-A9AC-DDEEA1F4BC57}" presName="rootText" presStyleLbl="node2" presStyleIdx="2" presStyleCnt="5">
        <dgm:presLayoutVars>
          <dgm:chPref val="3"/>
        </dgm:presLayoutVars>
      </dgm:prSet>
      <dgm:spPr>
        <a:xfrm>
          <a:off x="5750356" y="2881283"/>
          <a:ext cx="1959431" cy="979715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A89B1DD6-E7F5-44ED-ACA7-93A22ACEC5E5}" type="pres">
      <dgm:prSet presAssocID="{ECA82186-6748-480C-A9AC-DDEEA1F4BC57}" presName="rootConnector" presStyleLbl="node2" presStyleIdx="2" presStyleCnt="5"/>
      <dgm:spPr/>
      <dgm:t>
        <a:bodyPr/>
        <a:lstStyle/>
        <a:p>
          <a:pPr rtl="1"/>
          <a:endParaRPr lang="he-IL"/>
        </a:p>
      </dgm:t>
    </dgm:pt>
    <dgm:pt modelId="{E192D508-6ECE-4499-893A-AF43B7961C11}" type="pres">
      <dgm:prSet presAssocID="{ECA82186-6748-480C-A9AC-DDEEA1F4BC57}" presName="hierChild4" presStyleCnt="0"/>
      <dgm:spPr/>
    </dgm:pt>
    <dgm:pt modelId="{2C751C7E-CE85-47E7-A5D7-14AAAA131CE6}" type="pres">
      <dgm:prSet presAssocID="{661762D9-93C7-4FA3-A7DA-37456974EAB0}" presName="Name37" presStyleLbl="parChTrans1D3" presStyleIdx="1" presStyleCnt="2"/>
      <dgm:spPr/>
      <dgm:t>
        <a:bodyPr/>
        <a:lstStyle/>
        <a:p>
          <a:pPr rtl="1"/>
          <a:endParaRPr lang="he-IL"/>
        </a:p>
      </dgm:t>
    </dgm:pt>
    <dgm:pt modelId="{80A2B483-494F-4211-919D-E41EBB30B93A}" type="pres">
      <dgm:prSet presAssocID="{DF7FACF4-3D06-4B7E-B03D-2107C2699884}" presName="hierRoot2" presStyleCnt="0">
        <dgm:presLayoutVars>
          <dgm:hierBranch val="init"/>
        </dgm:presLayoutVars>
      </dgm:prSet>
      <dgm:spPr/>
    </dgm:pt>
    <dgm:pt modelId="{ECA953C2-6636-4386-8124-286C6CF81FBB}" type="pres">
      <dgm:prSet presAssocID="{DF7FACF4-3D06-4B7E-B03D-2107C2699884}" presName="rootComposite" presStyleCnt="0"/>
      <dgm:spPr/>
    </dgm:pt>
    <dgm:pt modelId="{0ADB24E7-FCDF-4CD8-BD21-12DD881818CB}" type="pres">
      <dgm:prSet presAssocID="{DF7FACF4-3D06-4B7E-B03D-2107C2699884}" presName="rootText" presStyleLbl="node3" presStyleIdx="1" presStyleCnt="2">
        <dgm:presLayoutVars>
          <dgm:chPref val="3"/>
        </dgm:presLayoutVars>
      </dgm:prSet>
      <dgm:spPr>
        <a:xfrm>
          <a:off x="6240214" y="4272479"/>
          <a:ext cx="1959431" cy="979715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FB8FF4DD-5788-43F9-A73E-74CAFCD6460E}" type="pres">
      <dgm:prSet presAssocID="{DF7FACF4-3D06-4B7E-B03D-2107C2699884}" presName="rootConnector" presStyleLbl="node3" presStyleIdx="1" presStyleCnt="2"/>
      <dgm:spPr/>
      <dgm:t>
        <a:bodyPr/>
        <a:lstStyle/>
        <a:p>
          <a:pPr rtl="1"/>
          <a:endParaRPr lang="he-IL"/>
        </a:p>
      </dgm:t>
    </dgm:pt>
    <dgm:pt modelId="{E63F43E1-6853-4B4C-A328-D7706EA9921F}" type="pres">
      <dgm:prSet presAssocID="{DF7FACF4-3D06-4B7E-B03D-2107C2699884}" presName="hierChild4" presStyleCnt="0"/>
      <dgm:spPr/>
    </dgm:pt>
    <dgm:pt modelId="{17CB0DDC-6555-4EF1-A673-9936C96B5313}" type="pres">
      <dgm:prSet presAssocID="{DF7FACF4-3D06-4B7E-B03D-2107C2699884}" presName="hierChild5" presStyleCnt="0"/>
      <dgm:spPr/>
    </dgm:pt>
    <dgm:pt modelId="{AE707B83-078E-45D0-BDE6-45824BAE87CE}" type="pres">
      <dgm:prSet presAssocID="{ECA82186-6748-480C-A9AC-DDEEA1F4BC57}" presName="hierChild5" presStyleCnt="0"/>
      <dgm:spPr/>
    </dgm:pt>
    <dgm:pt modelId="{D77EA760-AC2E-4496-97B9-7D60302D3687}" type="pres">
      <dgm:prSet presAssocID="{81C7D7E8-29E0-4BB5-8755-A67082C2D189}" presName="Name37" presStyleLbl="parChTrans1D2" presStyleIdx="3" presStyleCnt="7"/>
      <dgm:spPr/>
      <dgm:t>
        <a:bodyPr/>
        <a:lstStyle/>
        <a:p>
          <a:pPr rtl="1"/>
          <a:endParaRPr lang="he-IL"/>
        </a:p>
      </dgm:t>
    </dgm:pt>
    <dgm:pt modelId="{FEA3B8A4-1EB5-4993-82AD-767184085A20}" type="pres">
      <dgm:prSet presAssocID="{FA7EFF23-D224-4B72-9F93-FD430F848DB9}" presName="hierRoot2" presStyleCnt="0">
        <dgm:presLayoutVars>
          <dgm:hierBranch val="init"/>
        </dgm:presLayoutVars>
      </dgm:prSet>
      <dgm:spPr/>
    </dgm:pt>
    <dgm:pt modelId="{4D4B72EC-0E77-4C17-8AF5-851F97DC6787}" type="pres">
      <dgm:prSet presAssocID="{FA7EFF23-D224-4B72-9F93-FD430F848DB9}" presName="rootComposite" presStyleCnt="0"/>
      <dgm:spPr/>
    </dgm:pt>
    <dgm:pt modelId="{D9B51039-165A-4DA9-A4EC-58E4D8BC6723}" type="pres">
      <dgm:prSet presAssocID="{FA7EFF23-D224-4B72-9F93-FD430F848DB9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3427339-B2A1-47A2-B257-A59F3545ABC7}" type="pres">
      <dgm:prSet presAssocID="{FA7EFF23-D224-4B72-9F93-FD430F848DB9}" presName="rootConnector" presStyleLbl="node2" presStyleIdx="3" presStyleCnt="5"/>
      <dgm:spPr/>
      <dgm:t>
        <a:bodyPr/>
        <a:lstStyle/>
        <a:p>
          <a:pPr rtl="1"/>
          <a:endParaRPr lang="he-IL"/>
        </a:p>
      </dgm:t>
    </dgm:pt>
    <dgm:pt modelId="{10BFCA92-5FDA-4D00-B759-3D038329EAB6}" type="pres">
      <dgm:prSet presAssocID="{FA7EFF23-D224-4B72-9F93-FD430F848DB9}" presName="hierChild4" presStyleCnt="0"/>
      <dgm:spPr/>
    </dgm:pt>
    <dgm:pt modelId="{42A3BF13-DF48-4EF8-9868-B6890C5227F5}" type="pres">
      <dgm:prSet presAssocID="{FA7EFF23-D224-4B72-9F93-FD430F848DB9}" presName="hierChild5" presStyleCnt="0"/>
      <dgm:spPr/>
    </dgm:pt>
    <dgm:pt modelId="{991C9F12-C751-4D0C-9F45-1337D03488A7}" type="pres">
      <dgm:prSet presAssocID="{AB9B6D7E-7DFC-44FB-B08F-4EC3945CEF50}" presName="Name37" presStyleLbl="parChTrans1D2" presStyleIdx="4" presStyleCnt="7"/>
      <dgm:spPr/>
      <dgm:t>
        <a:bodyPr/>
        <a:lstStyle/>
        <a:p>
          <a:pPr rtl="1"/>
          <a:endParaRPr lang="he-IL"/>
        </a:p>
      </dgm:t>
    </dgm:pt>
    <dgm:pt modelId="{EC40B842-DE99-4FEB-97F6-D609B87F20C8}" type="pres">
      <dgm:prSet presAssocID="{8CCDD48D-9B89-4AA0-BFFB-7DBC7DEA414B}" presName="hierRoot2" presStyleCnt="0">
        <dgm:presLayoutVars>
          <dgm:hierBranch val="init"/>
        </dgm:presLayoutVars>
      </dgm:prSet>
      <dgm:spPr/>
    </dgm:pt>
    <dgm:pt modelId="{6E0214AD-1F69-414B-BF65-9DA0CE7046A7}" type="pres">
      <dgm:prSet presAssocID="{8CCDD48D-9B89-4AA0-BFFB-7DBC7DEA414B}" presName="rootComposite" presStyleCnt="0"/>
      <dgm:spPr/>
    </dgm:pt>
    <dgm:pt modelId="{0832017F-0E84-4705-A707-EC46782877D3}" type="pres">
      <dgm:prSet presAssocID="{8CCDD48D-9B89-4AA0-BFFB-7DBC7DEA414B}" presName="rootText" presStyleLbl="node2" presStyleIdx="4" presStyleCnt="5">
        <dgm:presLayoutVars>
          <dgm:chPref val="3"/>
        </dgm:presLayoutVars>
      </dgm:prSet>
      <dgm:spPr>
        <a:xfrm>
          <a:off x="9189767" y="2873417"/>
          <a:ext cx="1898516" cy="949258"/>
        </a:xfrm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09D92197-7239-474C-B64A-D8FF471A1186}" type="pres">
      <dgm:prSet presAssocID="{8CCDD48D-9B89-4AA0-BFFB-7DBC7DEA414B}" presName="rootConnector" presStyleLbl="node2" presStyleIdx="4" presStyleCnt="5"/>
      <dgm:spPr/>
      <dgm:t>
        <a:bodyPr/>
        <a:lstStyle/>
        <a:p>
          <a:pPr rtl="1"/>
          <a:endParaRPr lang="he-IL"/>
        </a:p>
      </dgm:t>
    </dgm:pt>
    <dgm:pt modelId="{F0014B63-3F15-4A7B-8BB7-21146F499621}" type="pres">
      <dgm:prSet presAssocID="{8CCDD48D-9B89-4AA0-BFFB-7DBC7DEA414B}" presName="hierChild4" presStyleCnt="0"/>
      <dgm:spPr/>
    </dgm:pt>
    <dgm:pt modelId="{817E2CB3-6ACA-4C04-A650-05F50BBC6B39}" type="pres">
      <dgm:prSet presAssocID="{8CCDD48D-9B89-4AA0-BFFB-7DBC7DEA414B}" presName="hierChild5" presStyleCnt="0"/>
      <dgm:spPr/>
    </dgm:pt>
    <dgm:pt modelId="{B95A48F4-9D03-4117-815D-617E7C54C2CB}" type="pres">
      <dgm:prSet presAssocID="{22B4A932-9161-4464-9A1D-B1431068C2D0}" presName="hierChild3" presStyleCnt="0"/>
      <dgm:spPr/>
    </dgm:pt>
    <dgm:pt modelId="{BCBEB22E-7C81-4613-A07C-CE0BA1CE12D1}" type="pres">
      <dgm:prSet presAssocID="{23D17BAA-2476-4668-8555-EC01D4C3C4E1}" presName="Name111" presStyleLbl="parChTrans1D2" presStyleIdx="5" presStyleCnt="7"/>
      <dgm:spPr/>
      <dgm:t>
        <a:bodyPr/>
        <a:lstStyle/>
        <a:p>
          <a:pPr rtl="1"/>
          <a:endParaRPr lang="he-IL"/>
        </a:p>
      </dgm:t>
    </dgm:pt>
    <dgm:pt modelId="{EAAAAD21-76D8-4E7B-BBB8-B538DF0076EA}" type="pres">
      <dgm:prSet presAssocID="{B5554A72-5A7B-4437-B457-5B075BDC02BB}" presName="hierRoot3" presStyleCnt="0">
        <dgm:presLayoutVars>
          <dgm:hierBranch val="init"/>
        </dgm:presLayoutVars>
      </dgm:prSet>
      <dgm:spPr/>
    </dgm:pt>
    <dgm:pt modelId="{2AF146F8-9939-4667-BD78-0947DC90B760}" type="pres">
      <dgm:prSet presAssocID="{B5554A72-5A7B-4437-B457-5B075BDC02BB}" presName="rootComposite3" presStyleCnt="0"/>
      <dgm:spPr/>
    </dgm:pt>
    <dgm:pt modelId="{FD02C6F0-D500-4B37-9E08-A8B33217EE66}" type="pres">
      <dgm:prSet presAssocID="{B5554A72-5A7B-4437-B457-5B075BDC02BB}" presName="rootText3" presStyleLbl="asst1" presStyleIdx="0" presStyleCnt="2" custLinFactX="100000" custLinFactNeighborX="128098" custLinFactNeighborY="-3154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5193BEE-16F3-494A-B141-35C446F7CC85}" type="pres">
      <dgm:prSet presAssocID="{B5554A72-5A7B-4437-B457-5B075BDC02BB}" presName="rootConnector3" presStyleLbl="asst1" presStyleIdx="0" presStyleCnt="2"/>
      <dgm:spPr/>
      <dgm:t>
        <a:bodyPr/>
        <a:lstStyle/>
        <a:p>
          <a:pPr rtl="1"/>
          <a:endParaRPr lang="he-IL"/>
        </a:p>
      </dgm:t>
    </dgm:pt>
    <dgm:pt modelId="{43DC0FEF-BD54-4C7D-A32F-F50E9A110120}" type="pres">
      <dgm:prSet presAssocID="{B5554A72-5A7B-4437-B457-5B075BDC02BB}" presName="hierChild6" presStyleCnt="0"/>
      <dgm:spPr/>
    </dgm:pt>
    <dgm:pt modelId="{A71C86C9-4D9E-4FF4-93C5-A6C67213304B}" type="pres">
      <dgm:prSet presAssocID="{B5554A72-5A7B-4437-B457-5B075BDC02BB}" presName="hierChild7" presStyleCnt="0"/>
      <dgm:spPr/>
    </dgm:pt>
    <dgm:pt modelId="{F8510892-2927-4BF4-8A24-992447DB44A6}" type="pres">
      <dgm:prSet presAssocID="{988C0381-FEBC-4385-A514-D722EB107A0A}" presName="Name111" presStyleLbl="parChTrans1D2" presStyleIdx="6" presStyleCnt="7"/>
      <dgm:spPr/>
      <dgm:t>
        <a:bodyPr/>
        <a:lstStyle/>
        <a:p>
          <a:pPr rtl="1"/>
          <a:endParaRPr lang="he-IL"/>
        </a:p>
      </dgm:t>
    </dgm:pt>
    <dgm:pt modelId="{5348567D-D022-40ED-AFDA-C6AC9688F770}" type="pres">
      <dgm:prSet presAssocID="{F085A3DA-7FE1-43FD-8BDD-FAE54E3C1C77}" presName="hierRoot3" presStyleCnt="0">
        <dgm:presLayoutVars>
          <dgm:hierBranch val="init"/>
        </dgm:presLayoutVars>
      </dgm:prSet>
      <dgm:spPr/>
    </dgm:pt>
    <dgm:pt modelId="{BCD5F132-38D1-4C9F-8218-DE9219CC1FEC}" type="pres">
      <dgm:prSet presAssocID="{F085A3DA-7FE1-43FD-8BDD-FAE54E3C1C77}" presName="rootComposite3" presStyleCnt="0"/>
      <dgm:spPr/>
    </dgm:pt>
    <dgm:pt modelId="{85E6FA80-700A-459C-BBC0-41F548A3F310}" type="pres">
      <dgm:prSet presAssocID="{F085A3DA-7FE1-43FD-8BDD-FAE54E3C1C77}" presName="rootText3" presStyleLbl="asst1" presStyleIdx="1" presStyleCnt="2" custLinFactX="-83222" custLinFactNeighborX="-100000" custLinFactNeighborY="-3154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122E6E5-0F71-4270-8283-2B5062C3F9F5}" type="pres">
      <dgm:prSet presAssocID="{F085A3DA-7FE1-43FD-8BDD-FAE54E3C1C77}" presName="rootConnector3" presStyleLbl="asst1" presStyleIdx="1" presStyleCnt="2"/>
      <dgm:spPr/>
      <dgm:t>
        <a:bodyPr/>
        <a:lstStyle/>
        <a:p>
          <a:pPr rtl="1"/>
          <a:endParaRPr lang="he-IL"/>
        </a:p>
      </dgm:t>
    </dgm:pt>
    <dgm:pt modelId="{B41A8BFD-9AB9-43F1-9E47-CD567CC6D7A6}" type="pres">
      <dgm:prSet presAssocID="{F085A3DA-7FE1-43FD-8BDD-FAE54E3C1C77}" presName="hierChild6" presStyleCnt="0"/>
      <dgm:spPr/>
    </dgm:pt>
    <dgm:pt modelId="{F8792A71-03FE-4D11-AC2E-BF8CC07E8E1B}" type="pres">
      <dgm:prSet presAssocID="{F085A3DA-7FE1-43FD-8BDD-FAE54E3C1C77}" presName="hierChild7" presStyleCnt="0"/>
      <dgm:spPr/>
    </dgm:pt>
  </dgm:ptLst>
  <dgm:cxnLst>
    <dgm:cxn modelId="{8FA9C625-F879-4016-8E53-5E8F1C732B83}" srcId="{22B4A932-9161-4464-9A1D-B1431068C2D0}" destId="{3681B53A-728A-4CC3-942E-7FE7EA0F8805}" srcOrd="3" destOrd="0" parTransId="{179C8E51-9677-487A-B1E5-ADFDC4918132}" sibTransId="{05CEF5C1-B343-411D-8D66-05BC0BEBC28D}"/>
    <dgm:cxn modelId="{8321A1E2-D34B-44B0-8839-A3061723571D}" type="presOf" srcId="{F085A3DA-7FE1-43FD-8BDD-FAE54E3C1C77}" destId="{85E6FA80-700A-459C-BBC0-41F548A3F310}" srcOrd="0" destOrd="0" presId="urn:microsoft.com/office/officeart/2005/8/layout/orgChart1"/>
    <dgm:cxn modelId="{7579F377-A9E1-4573-AF29-5D5CC739F13F}" srcId="{22B4A932-9161-4464-9A1D-B1431068C2D0}" destId="{85B7DA3F-9A47-4400-A427-8901BDD257EB}" srcOrd="2" destOrd="0" parTransId="{C4CC3690-D58E-4AD9-B97E-9DDA4E8661A8}" sibTransId="{A790358C-17BA-44AA-9B92-55ADDB50D8E0}"/>
    <dgm:cxn modelId="{7E236C2B-BF96-47A8-9B1C-61A8DB00F098}" type="presOf" srcId="{FA7EFF23-D224-4B72-9F93-FD430F848DB9}" destId="{13427339-B2A1-47A2-B257-A59F3545ABC7}" srcOrd="1" destOrd="0" presId="urn:microsoft.com/office/officeart/2005/8/layout/orgChart1"/>
    <dgm:cxn modelId="{2403FE3D-286D-4B11-B41F-28820CF6A51E}" srcId="{22B4A932-9161-4464-9A1D-B1431068C2D0}" destId="{F085A3DA-7FE1-43FD-8BDD-FAE54E3C1C77}" srcOrd="1" destOrd="0" parTransId="{988C0381-FEBC-4385-A514-D722EB107A0A}" sibTransId="{DDE39F6D-6F3B-485E-872D-D2ECB6E8C761}"/>
    <dgm:cxn modelId="{2E1826DB-5687-4C6F-8B51-2F56F98CC473}" type="presOf" srcId="{F085A3DA-7FE1-43FD-8BDD-FAE54E3C1C77}" destId="{D122E6E5-0F71-4270-8283-2B5062C3F9F5}" srcOrd="1" destOrd="0" presId="urn:microsoft.com/office/officeart/2005/8/layout/orgChart1"/>
    <dgm:cxn modelId="{36A19CDE-34FD-49B4-A886-08F8F7D90ADD}" type="presOf" srcId="{B5554A72-5A7B-4437-B457-5B075BDC02BB}" destId="{FD02C6F0-D500-4B37-9E08-A8B33217EE66}" srcOrd="0" destOrd="0" presId="urn:microsoft.com/office/officeart/2005/8/layout/orgChart1"/>
    <dgm:cxn modelId="{1F2AB0AB-5D34-4F92-8676-9FFA0F221943}" srcId="{22B4A932-9161-4464-9A1D-B1431068C2D0}" destId="{8CCDD48D-9B89-4AA0-BFFB-7DBC7DEA414B}" srcOrd="6" destOrd="0" parTransId="{AB9B6D7E-7DFC-44FB-B08F-4EC3945CEF50}" sibTransId="{203DA252-5ED5-49E4-BB91-D4D600285421}"/>
    <dgm:cxn modelId="{F1D7F1F1-BBF5-4453-9DE5-F8EB167F4D51}" type="presOf" srcId="{C31A8F38-38D5-4DB9-BD1A-B04A1E9ED2E6}" destId="{23ACC3A4-C048-45C8-B5D3-AAC403DF2C9F}" srcOrd="1" destOrd="0" presId="urn:microsoft.com/office/officeart/2005/8/layout/orgChart1"/>
    <dgm:cxn modelId="{FD31C734-A011-4507-8008-06DDE22EEEAC}" type="presOf" srcId="{23D17BAA-2476-4668-8555-EC01D4C3C4E1}" destId="{BCBEB22E-7C81-4613-A07C-CE0BA1CE12D1}" srcOrd="0" destOrd="0" presId="urn:microsoft.com/office/officeart/2005/8/layout/orgChart1"/>
    <dgm:cxn modelId="{B6D33254-860D-43E4-BC81-4A149CAF386C}" type="presOf" srcId="{DF7FACF4-3D06-4B7E-B03D-2107C2699884}" destId="{0ADB24E7-FCDF-4CD8-BD21-12DD881818CB}" srcOrd="0" destOrd="0" presId="urn:microsoft.com/office/officeart/2005/8/layout/orgChart1"/>
    <dgm:cxn modelId="{B60305F3-29A9-4988-8005-6B793731C02B}" srcId="{D5E84DB4-5970-45F6-A3FD-6DF7574DD71D}" destId="{22B4A932-9161-4464-9A1D-B1431068C2D0}" srcOrd="0" destOrd="0" parTransId="{19DECBB1-2A4C-495F-9D26-EC6BAD45C455}" sibTransId="{DE6411D6-5B89-4015-9221-75838B268944}"/>
    <dgm:cxn modelId="{DA1C806B-DEFD-495D-80D0-B6C70985AFB3}" srcId="{ECA82186-6748-480C-A9AC-DDEEA1F4BC57}" destId="{DF7FACF4-3D06-4B7E-B03D-2107C2699884}" srcOrd="0" destOrd="0" parTransId="{661762D9-93C7-4FA3-A7DA-37456974EAB0}" sibTransId="{FB5123BC-5144-4EDD-966E-5AA85DD7DB3D}"/>
    <dgm:cxn modelId="{86DF2BA3-CBE6-49D0-88D1-73EA571A9439}" type="presOf" srcId="{C4CC3690-D58E-4AD9-B97E-9DDA4E8661A8}" destId="{6A7BD1FA-247C-4C3F-8CFA-0321DAD54F82}" srcOrd="0" destOrd="0" presId="urn:microsoft.com/office/officeart/2005/8/layout/orgChart1"/>
    <dgm:cxn modelId="{7079F84B-12BF-4CF7-AEA3-C957F0D56498}" type="presOf" srcId="{3681B53A-728A-4CC3-942E-7FE7EA0F8805}" destId="{5D06CB6C-91CE-481A-BC86-2EA46805A31E}" srcOrd="1" destOrd="0" presId="urn:microsoft.com/office/officeart/2005/8/layout/orgChart1"/>
    <dgm:cxn modelId="{BAC48AA8-05C9-4861-99CF-726001B156CA}" srcId="{85B7DA3F-9A47-4400-A427-8901BDD257EB}" destId="{C31A8F38-38D5-4DB9-BD1A-B04A1E9ED2E6}" srcOrd="0" destOrd="0" parTransId="{E0561BF5-A795-4F95-A1B5-A6E0E1C6E725}" sibTransId="{3D29F34E-B117-48AB-A3D0-F9661BDD70E5}"/>
    <dgm:cxn modelId="{10824249-AD14-4003-B8A9-574B872C8267}" type="presOf" srcId="{22B4A932-9161-4464-9A1D-B1431068C2D0}" destId="{04487E27-26A9-4254-B662-18A4B98614A0}" srcOrd="0" destOrd="0" presId="urn:microsoft.com/office/officeart/2005/8/layout/orgChart1"/>
    <dgm:cxn modelId="{D2FDD6AD-DA59-406E-BE9E-0E953142F273}" type="presOf" srcId="{8CCDD48D-9B89-4AA0-BFFB-7DBC7DEA414B}" destId="{09D92197-7239-474C-B64A-D8FF471A1186}" srcOrd="1" destOrd="0" presId="urn:microsoft.com/office/officeart/2005/8/layout/orgChart1"/>
    <dgm:cxn modelId="{08FBD6A7-721F-4710-97BC-789813A28665}" type="presOf" srcId="{81C7D7E8-29E0-4BB5-8755-A67082C2D189}" destId="{D77EA760-AC2E-4496-97B9-7D60302D3687}" srcOrd="0" destOrd="0" presId="urn:microsoft.com/office/officeart/2005/8/layout/orgChart1"/>
    <dgm:cxn modelId="{E0F06419-92B2-4ABD-B336-F0C07D0A66B4}" srcId="{22B4A932-9161-4464-9A1D-B1431068C2D0}" destId="{FA7EFF23-D224-4B72-9F93-FD430F848DB9}" srcOrd="5" destOrd="0" parTransId="{81C7D7E8-29E0-4BB5-8755-A67082C2D189}" sibTransId="{4A01827F-5745-41F1-ADC1-59651EA50DF4}"/>
    <dgm:cxn modelId="{C204DA92-EDF6-4FCA-A0AC-13D792A3CD48}" type="presOf" srcId="{ECA82186-6748-480C-A9AC-DDEEA1F4BC57}" destId="{D6B5E866-74B1-4122-B394-A9B6798F1CB8}" srcOrd="0" destOrd="0" presId="urn:microsoft.com/office/officeart/2005/8/layout/orgChart1"/>
    <dgm:cxn modelId="{00E5618D-9A02-4C91-BFED-1AD260929DAE}" type="presOf" srcId="{8CCDD48D-9B89-4AA0-BFFB-7DBC7DEA414B}" destId="{0832017F-0E84-4705-A707-EC46782877D3}" srcOrd="0" destOrd="0" presId="urn:microsoft.com/office/officeart/2005/8/layout/orgChart1"/>
    <dgm:cxn modelId="{F46BB610-15BA-4406-97B7-E0D31D6DB42C}" type="presOf" srcId="{61715A7B-298C-47AF-8310-D681B2B5890F}" destId="{A503F3D4-D00C-453B-8920-CBAA95162884}" srcOrd="0" destOrd="0" presId="urn:microsoft.com/office/officeart/2005/8/layout/orgChart1"/>
    <dgm:cxn modelId="{A8655CEE-EBAD-46FB-A451-7923F62970BA}" type="presOf" srcId="{B5554A72-5A7B-4437-B457-5B075BDC02BB}" destId="{75193BEE-16F3-494A-B141-35C446F7CC85}" srcOrd="1" destOrd="0" presId="urn:microsoft.com/office/officeart/2005/8/layout/orgChart1"/>
    <dgm:cxn modelId="{1FB4B649-6224-41B5-937C-52FA0B575383}" type="presOf" srcId="{22B4A932-9161-4464-9A1D-B1431068C2D0}" destId="{62E80744-0BB9-417E-87D0-82ED1986F139}" srcOrd="1" destOrd="0" presId="urn:microsoft.com/office/officeart/2005/8/layout/orgChart1"/>
    <dgm:cxn modelId="{40D03C14-505D-4AB0-A59F-C6EF662C6E89}" type="presOf" srcId="{E0561BF5-A795-4F95-A1B5-A6E0E1C6E725}" destId="{A0EB4366-16D5-4B18-9683-F7FC65632B59}" srcOrd="0" destOrd="0" presId="urn:microsoft.com/office/officeart/2005/8/layout/orgChart1"/>
    <dgm:cxn modelId="{E719D0D2-8346-4BAC-BB5E-73F610C69F5E}" type="presOf" srcId="{D5E84DB4-5970-45F6-A3FD-6DF7574DD71D}" destId="{74440A2E-8DBD-42CA-9BD5-F79180892F4E}" srcOrd="0" destOrd="0" presId="urn:microsoft.com/office/officeart/2005/8/layout/orgChart1"/>
    <dgm:cxn modelId="{DB4CA6F3-4F98-42A1-9C42-6F0A98F937F6}" type="presOf" srcId="{FA7EFF23-D224-4B72-9F93-FD430F848DB9}" destId="{D9B51039-165A-4DA9-A4EC-58E4D8BC6723}" srcOrd="0" destOrd="0" presId="urn:microsoft.com/office/officeart/2005/8/layout/orgChart1"/>
    <dgm:cxn modelId="{69038353-2DC1-4119-A5C8-E793E410D88F}" type="presOf" srcId="{661762D9-93C7-4FA3-A7DA-37456974EAB0}" destId="{2C751C7E-CE85-47E7-A5D7-14AAAA131CE6}" srcOrd="0" destOrd="0" presId="urn:microsoft.com/office/officeart/2005/8/layout/orgChart1"/>
    <dgm:cxn modelId="{74BCCA47-FC72-4BFE-BABE-761D0BB798F8}" type="presOf" srcId="{85B7DA3F-9A47-4400-A427-8901BDD257EB}" destId="{5231BDD4-461D-4461-A220-29777B75D45F}" srcOrd="1" destOrd="0" presId="urn:microsoft.com/office/officeart/2005/8/layout/orgChart1"/>
    <dgm:cxn modelId="{0193F17E-68B2-4949-8B00-B5E5AA25F379}" type="presOf" srcId="{179C8E51-9677-487A-B1E5-ADFDC4918132}" destId="{EA2DA60F-E975-42E5-93A5-75D059A9F37F}" srcOrd="0" destOrd="0" presId="urn:microsoft.com/office/officeart/2005/8/layout/orgChart1"/>
    <dgm:cxn modelId="{3D555ABF-5C76-4930-BB27-52EE5B9B3C4D}" type="presOf" srcId="{988C0381-FEBC-4385-A514-D722EB107A0A}" destId="{F8510892-2927-4BF4-8A24-992447DB44A6}" srcOrd="0" destOrd="0" presId="urn:microsoft.com/office/officeart/2005/8/layout/orgChart1"/>
    <dgm:cxn modelId="{57672862-48F8-4D8C-A718-69542D487F7F}" type="presOf" srcId="{85B7DA3F-9A47-4400-A427-8901BDD257EB}" destId="{11A59545-BA9C-4C78-8C93-3D43E6255D8F}" srcOrd="0" destOrd="0" presId="urn:microsoft.com/office/officeart/2005/8/layout/orgChart1"/>
    <dgm:cxn modelId="{79748A0B-B267-4B98-B4A0-98587C3B102D}" type="presOf" srcId="{3681B53A-728A-4CC3-942E-7FE7EA0F8805}" destId="{3274B6FD-722E-4E9D-97C8-D520034A68C9}" srcOrd="0" destOrd="0" presId="urn:microsoft.com/office/officeart/2005/8/layout/orgChart1"/>
    <dgm:cxn modelId="{5A614A91-F63D-4D42-8F45-ABF62B326237}" type="presOf" srcId="{AB9B6D7E-7DFC-44FB-B08F-4EC3945CEF50}" destId="{991C9F12-C751-4D0C-9F45-1337D03488A7}" srcOrd="0" destOrd="0" presId="urn:microsoft.com/office/officeart/2005/8/layout/orgChart1"/>
    <dgm:cxn modelId="{2E3B826D-ACA4-4019-ACE7-82452C6BDC8B}" type="presOf" srcId="{C31A8F38-38D5-4DB9-BD1A-B04A1E9ED2E6}" destId="{AB825DAE-2277-4018-A525-D7014C2BB4DD}" srcOrd="0" destOrd="0" presId="urn:microsoft.com/office/officeart/2005/8/layout/orgChart1"/>
    <dgm:cxn modelId="{C6D131FF-E03F-4B3C-9DDE-7E01002F2C7C}" type="presOf" srcId="{DF7FACF4-3D06-4B7E-B03D-2107C2699884}" destId="{FB8FF4DD-5788-43F9-A73E-74CAFCD6460E}" srcOrd="1" destOrd="0" presId="urn:microsoft.com/office/officeart/2005/8/layout/orgChart1"/>
    <dgm:cxn modelId="{B6C1172C-91C9-4855-AE52-FD7B78D876C1}" srcId="{22B4A932-9161-4464-9A1D-B1431068C2D0}" destId="{ECA82186-6748-480C-A9AC-DDEEA1F4BC57}" srcOrd="4" destOrd="0" parTransId="{61715A7B-298C-47AF-8310-D681B2B5890F}" sibTransId="{D8FBA521-C4E6-41E2-B75D-89B456A1352D}"/>
    <dgm:cxn modelId="{F4B350F6-3E15-467C-A0B2-DB74462DC2CD}" type="presOf" srcId="{ECA82186-6748-480C-A9AC-DDEEA1F4BC57}" destId="{A89B1DD6-E7F5-44ED-ACA7-93A22ACEC5E5}" srcOrd="1" destOrd="0" presId="urn:microsoft.com/office/officeart/2005/8/layout/orgChart1"/>
    <dgm:cxn modelId="{E55CE0E4-58F2-43A0-9BF9-E0C508F611F8}" srcId="{22B4A932-9161-4464-9A1D-B1431068C2D0}" destId="{B5554A72-5A7B-4437-B457-5B075BDC02BB}" srcOrd="0" destOrd="0" parTransId="{23D17BAA-2476-4668-8555-EC01D4C3C4E1}" sibTransId="{1DE74B1D-4B4E-43C0-9538-AF407EBAFFDE}"/>
    <dgm:cxn modelId="{19D3313A-4F6E-4492-855D-D16B397EFE03}" type="presParOf" srcId="{74440A2E-8DBD-42CA-9BD5-F79180892F4E}" destId="{29AF6F6B-2074-4FCC-B9DA-27CCEF4E2078}" srcOrd="0" destOrd="0" presId="urn:microsoft.com/office/officeart/2005/8/layout/orgChart1"/>
    <dgm:cxn modelId="{E4094C35-BAEC-4C46-A707-BADBA5F4E934}" type="presParOf" srcId="{29AF6F6B-2074-4FCC-B9DA-27CCEF4E2078}" destId="{B1FFCA27-64FC-42FD-AED1-08B730FA48A2}" srcOrd="0" destOrd="0" presId="urn:microsoft.com/office/officeart/2005/8/layout/orgChart1"/>
    <dgm:cxn modelId="{70AA31CF-B385-4FF4-BF10-22399F466A31}" type="presParOf" srcId="{B1FFCA27-64FC-42FD-AED1-08B730FA48A2}" destId="{04487E27-26A9-4254-B662-18A4B98614A0}" srcOrd="0" destOrd="0" presId="urn:microsoft.com/office/officeart/2005/8/layout/orgChart1"/>
    <dgm:cxn modelId="{B8D10B99-797B-4422-91B6-E4950EA830D4}" type="presParOf" srcId="{B1FFCA27-64FC-42FD-AED1-08B730FA48A2}" destId="{62E80744-0BB9-417E-87D0-82ED1986F139}" srcOrd="1" destOrd="0" presId="urn:microsoft.com/office/officeart/2005/8/layout/orgChart1"/>
    <dgm:cxn modelId="{CA2F4F6F-9B38-44C1-A8B8-6DC924C6328A}" type="presParOf" srcId="{29AF6F6B-2074-4FCC-B9DA-27CCEF4E2078}" destId="{2F83BF1A-78E9-46B9-A558-A00C153EAEF8}" srcOrd="1" destOrd="0" presId="urn:microsoft.com/office/officeart/2005/8/layout/orgChart1"/>
    <dgm:cxn modelId="{89F8D485-33C4-439B-869D-9E9774718154}" type="presParOf" srcId="{2F83BF1A-78E9-46B9-A558-A00C153EAEF8}" destId="{6A7BD1FA-247C-4C3F-8CFA-0321DAD54F82}" srcOrd="0" destOrd="0" presId="urn:microsoft.com/office/officeart/2005/8/layout/orgChart1"/>
    <dgm:cxn modelId="{4D8DD72E-DD62-4C72-A1D0-4814B508A05E}" type="presParOf" srcId="{2F83BF1A-78E9-46B9-A558-A00C153EAEF8}" destId="{E1E31A2A-B9E2-45EF-8798-2A3CDC4AD2A3}" srcOrd="1" destOrd="0" presId="urn:microsoft.com/office/officeart/2005/8/layout/orgChart1"/>
    <dgm:cxn modelId="{09CF9FA0-AD55-4D8D-ABD6-65979DEC0787}" type="presParOf" srcId="{E1E31A2A-B9E2-45EF-8798-2A3CDC4AD2A3}" destId="{0AADAB05-4320-498C-808A-63BE2BEF7A6D}" srcOrd="0" destOrd="0" presId="urn:microsoft.com/office/officeart/2005/8/layout/orgChart1"/>
    <dgm:cxn modelId="{50D4E378-6055-48AB-9548-38605E1E537F}" type="presParOf" srcId="{0AADAB05-4320-498C-808A-63BE2BEF7A6D}" destId="{11A59545-BA9C-4C78-8C93-3D43E6255D8F}" srcOrd="0" destOrd="0" presId="urn:microsoft.com/office/officeart/2005/8/layout/orgChart1"/>
    <dgm:cxn modelId="{AB4F5023-689C-40AC-B7B7-0BBA450067BD}" type="presParOf" srcId="{0AADAB05-4320-498C-808A-63BE2BEF7A6D}" destId="{5231BDD4-461D-4461-A220-29777B75D45F}" srcOrd="1" destOrd="0" presId="urn:microsoft.com/office/officeart/2005/8/layout/orgChart1"/>
    <dgm:cxn modelId="{D8E76395-0913-4184-80F8-809E2F9D1E5B}" type="presParOf" srcId="{E1E31A2A-B9E2-45EF-8798-2A3CDC4AD2A3}" destId="{6C6740C0-A887-4240-A4F7-2408DEBB01B4}" srcOrd="1" destOrd="0" presId="urn:microsoft.com/office/officeart/2005/8/layout/orgChart1"/>
    <dgm:cxn modelId="{1A3ACADE-0427-4A26-AA8B-18C8DC19D346}" type="presParOf" srcId="{6C6740C0-A887-4240-A4F7-2408DEBB01B4}" destId="{A0EB4366-16D5-4B18-9683-F7FC65632B59}" srcOrd="0" destOrd="0" presId="urn:microsoft.com/office/officeart/2005/8/layout/orgChart1"/>
    <dgm:cxn modelId="{EE44E4C6-B476-4FFB-934B-4E0C1D7EE598}" type="presParOf" srcId="{6C6740C0-A887-4240-A4F7-2408DEBB01B4}" destId="{0FBCA461-7447-4243-A8D0-1356641B75C2}" srcOrd="1" destOrd="0" presId="urn:microsoft.com/office/officeart/2005/8/layout/orgChart1"/>
    <dgm:cxn modelId="{F2EE50EE-3EE7-42F9-8584-A3D287A1D743}" type="presParOf" srcId="{0FBCA461-7447-4243-A8D0-1356641B75C2}" destId="{DE0C898B-3E1D-4F46-990D-5452D66BB26F}" srcOrd="0" destOrd="0" presId="urn:microsoft.com/office/officeart/2005/8/layout/orgChart1"/>
    <dgm:cxn modelId="{AA1B65F4-39E6-4085-A2C2-8AA287E6B40D}" type="presParOf" srcId="{DE0C898B-3E1D-4F46-990D-5452D66BB26F}" destId="{AB825DAE-2277-4018-A525-D7014C2BB4DD}" srcOrd="0" destOrd="0" presId="urn:microsoft.com/office/officeart/2005/8/layout/orgChart1"/>
    <dgm:cxn modelId="{A0121F93-C2BD-4651-892A-74089746C31B}" type="presParOf" srcId="{DE0C898B-3E1D-4F46-990D-5452D66BB26F}" destId="{23ACC3A4-C048-45C8-B5D3-AAC403DF2C9F}" srcOrd="1" destOrd="0" presId="urn:microsoft.com/office/officeart/2005/8/layout/orgChart1"/>
    <dgm:cxn modelId="{B1FFBBAB-05A6-4D67-A883-AFC8EC6F0153}" type="presParOf" srcId="{0FBCA461-7447-4243-A8D0-1356641B75C2}" destId="{AECBFC8E-08AB-4007-AD28-EA9A701A3BD5}" srcOrd="1" destOrd="0" presId="urn:microsoft.com/office/officeart/2005/8/layout/orgChart1"/>
    <dgm:cxn modelId="{3B4F662C-BDA7-4370-A3EC-49F9BEE56B6D}" type="presParOf" srcId="{0FBCA461-7447-4243-A8D0-1356641B75C2}" destId="{319D04D2-440D-4834-B193-B5D38E4D5CE6}" srcOrd="2" destOrd="0" presId="urn:microsoft.com/office/officeart/2005/8/layout/orgChart1"/>
    <dgm:cxn modelId="{D5943963-3677-49CE-931B-6C5391CF40A5}" type="presParOf" srcId="{E1E31A2A-B9E2-45EF-8798-2A3CDC4AD2A3}" destId="{CE584982-3E1C-47E8-9953-9F053AC7FF60}" srcOrd="2" destOrd="0" presId="urn:microsoft.com/office/officeart/2005/8/layout/orgChart1"/>
    <dgm:cxn modelId="{28C66D90-BE2C-45C9-8D85-FC1BD4C79262}" type="presParOf" srcId="{2F83BF1A-78E9-46B9-A558-A00C153EAEF8}" destId="{EA2DA60F-E975-42E5-93A5-75D059A9F37F}" srcOrd="2" destOrd="0" presId="urn:microsoft.com/office/officeart/2005/8/layout/orgChart1"/>
    <dgm:cxn modelId="{E1F8E9C3-C987-4A7C-8F86-87938C46A589}" type="presParOf" srcId="{2F83BF1A-78E9-46B9-A558-A00C153EAEF8}" destId="{DF1461C6-4FA4-4D8F-ACA0-62F49FF5A320}" srcOrd="3" destOrd="0" presId="urn:microsoft.com/office/officeart/2005/8/layout/orgChart1"/>
    <dgm:cxn modelId="{AEC63C1D-247A-43DA-9A93-C2C0D98DCA62}" type="presParOf" srcId="{DF1461C6-4FA4-4D8F-ACA0-62F49FF5A320}" destId="{BC067B97-650F-4DEF-88B8-BC39663C319D}" srcOrd="0" destOrd="0" presId="urn:microsoft.com/office/officeart/2005/8/layout/orgChart1"/>
    <dgm:cxn modelId="{73B0462E-DFC5-4CD8-A53D-23E064FBD217}" type="presParOf" srcId="{BC067B97-650F-4DEF-88B8-BC39663C319D}" destId="{3274B6FD-722E-4E9D-97C8-D520034A68C9}" srcOrd="0" destOrd="0" presId="urn:microsoft.com/office/officeart/2005/8/layout/orgChart1"/>
    <dgm:cxn modelId="{93841C25-9DA7-4328-9277-633A83964DDE}" type="presParOf" srcId="{BC067B97-650F-4DEF-88B8-BC39663C319D}" destId="{5D06CB6C-91CE-481A-BC86-2EA46805A31E}" srcOrd="1" destOrd="0" presId="urn:microsoft.com/office/officeart/2005/8/layout/orgChart1"/>
    <dgm:cxn modelId="{18AD8C4C-1237-4A11-9DB5-6EAD0B7EC42C}" type="presParOf" srcId="{DF1461C6-4FA4-4D8F-ACA0-62F49FF5A320}" destId="{F3624641-9788-4B17-96A0-193C7E3DD235}" srcOrd="1" destOrd="0" presId="urn:microsoft.com/office/officeart/2005/8/layout/orgChart1"/>
    <dgm:cxn modelId="{2AC2F1CD-946A-483C-A77B-7E189C5886B0}" type="presParOf" srcId="{DF1461C6-4FA4-4D8F-ACA0-62F49FF5A320}" destId="{F6F2F752-E1D5-4FD8-A798-DE7D8CA3CE0A}" srcOrd="2" destOrd="0" presId="urn:microsoft.com/office/officeart/2005/8/layout/orgChart1"/>
    <dgm:cxn modelId="{D6D5C4B3-5114-44C9-86F8-44439F3D1CB9}" type="presParOf" srcId="{2F83BF1A-78E9-46B9-A558-A00C153EAEF8}" destId="{A503F3D4-D00C-453B-8920-CBAA95162884}" srcOrd="4" destOrd="0" presId="urn:microsoft.com/office/officeart/2005/8/layout/orgChart1"/>
    <dgm:cxn modelId="{D9CE688D-6847-4EE7-9E6D-D28DC7E7D309}" type="presParOf" srcId="{2F83BF1A-78E9-46B9-A558-A00C153EAEF8}" destId="{0FE5221D-9EA6-4869-A76F-60BFB1808201}" srcOrd="5" destOrd="0" presId="urn:microsoft.com/office/officeart/2005/8/layout/orgChart1"/>
    <dgm:cxn modelId="{EB793E3F-D2E6-4C46-A86E-9C8CB3D85D21}" type="presParOf" srcId="{0FE5221D-9EA6-4869-A76F-60BFB1808201}" destId="{1D693519-AC18-46BE-B4B9-472AF5F500B2}" srcOrd="0" destOrd="0" presId="urn:microsoft.com/office/officeart/2005/8/layout/orgChart1"/>
    <dgm:cxn modelId="{41195C84-AFD5-43F5-B3F5-50376AFC176D}" type="presParOf" srcId="{1D693519-AC18-46BE-B4B9-472AF5F500B2}" destId="{D6B5E866-74B1-4122-B394-A9B6798F1CB8}" srcOrd="0" destOrd="0" presId="urn:microsoft.com/office/officeart/2005/8/layout/orgChart1"/>
    <dgm:cxn modelId="{C82D584D-2CB0-449E-BB57-22D59B77FC28}" type="presParOf" srcId="{1D693519-AC18-46BE-B4B9-472AF5F500B2}" destId="{A89B1DD6-E7F5-44ED-ACA7-93A22ACEC5E5}" srcOrd="1" destOrd="0" presId="urn:microsoft.com/office/officeart/2005/8/layout/orgChart1"/>
    <dgm:cxn modelId="{CB45FBC3-23CE-40C0-9238-AB267ED105F9}" type="presParOf" srcId="{0FE5221D-9EA6-4869-A76F-60BFB1808201}" destId="{E192D508-6ECE-4499-893A-AF43B7961C11}" srcOrd="1" destOrd="0" presId="urn:microsoft.com/office/officeart/2005/8/layout/orgChart1"/>
    <dgm:cxn modelId="{5603DFDF-E9EE-43BE-80B3-36B82E6BAD00}" type="presParOf" srcId="{E192D508-6ECE-4499-893A-AF43B7961C11}" destId="{2C751C7E-CE85-47E7-A5D7-14AAAA131CE6}" srcOrd="0" destOrd="0" presId="urn:microsoft.com/office/officeart/2005/8/layout/orgChart1"/>
    <dgm:cxn modelId="{06774A87-2D45-4BD9-94A8-E05CD1E2CB97}" type="presParOf" srcId="{E192D508-6ECE-4499-893A-AF43B7961C11}" destId="{80A2B483-494F-4211-919D-E41EBB30B93A}" srcOrd="1" destOrd="0" presId="urn:microsoft.com/office/officeart/2005/8/layout/orgChart1"/>
    <dgm:cxn modelId="{22635934-9504-4B36-AAFA-6E43A915E2CF}" type="presParOf" srcId="{80A2B483-494F-4211-919D-E41EBB30B93A}" destId="{ECA953C2-6636-4386-8124-286C6CF81FBB}" srcOrd="0" destOrd="0" presId="urn:microsoft.com/office/officeart/2005/8/layout/orgChart1"/>
    <dgm:cxn modelId="{3D5446EA-1CB4-4F0A-917D-848BE22D6C72}" type="presParOf" srcId="{ECA953C2-6636-4386-8124-286C6CF81FBB}" destId="{0ADB24E7-FCDF-4CD8-BD21-12DD881818CB}" srcOrd="0" destOrd="0" presId="urn:microsoft.com/office/officeart/2005/8/layout/orgChart1"/>
    <dgm:cxn modelId="{7B6BE5F6-130B-4D62-BB7D-1B8A00F5FB80}" type="presParOf" srcId="{ECA953C2-6636-4386-8124-286C6CF81FBB}" destId="{FB8FF4DD-5788-43F9-A73E-74CAFCD6460E}" srcOrd="1" destOrd="0" presId="urn:microsoft.com/office/officeart/2005/8/layout/orgChart1"/>
    <dgm:cxn modelId="{FB8099A4-3778-4A48-9CBB-8D511DB09B34}" type="presParOf" srcId="{80A2B483-494F-4211-919D-E41EBB30B93A}" destId="{E63F43E1-6853-4B4C-A328-D7706EA9921F}" srcOrd="1" destOrd="0" presId="urn:microsoft.com/office/officeart/2005/8/layout/orgChart1"/>
    <dgm:cxn modelId="{555C6BAB-85F1-4A9A-BBB3-761BFEB5DD0B}" type="presParOf" srcId="{80A2B483-494F-4211-919D-E41EBB30B93A}" destId="{17CB0DDC-6555-4EF1-A673-9936C96B5313}" srcOrd="2" destOrd="0" presId="urn:microsoft.com/office/officeart/2005/8/layout/orgChart1"/>
    <dgm:cxn modelId="{1C15C9EA-9AD4-4CE5-9304-78909BC67A5E}" type="presParOf" srcId="{0FE5221D-9EA6-4869-A76F-60BFB1808201}" destId="{AE707B83-078E-45D0-BDE6-45824BAE87CE}" srcOrd="2" destOrd="0" presId="urn:microsoft.com/office/officeart/2005/8/layout/orgChart1"/>
    <dgm:cxn modelId="{53284E7A-F1F7-4815-9272-752CD8E65568}" type="presParOf" srcId="{2F83BF1A-78E9-46B9-A558-A00C153EAEF8}" destId="{D77EA760-AC2E-4496-97B9-7D60302D3687}" srcOrd="6" destOrd="0" presId="urn:microsoft.com/office/officeart/2005/8/layout/orgChart1"/>
    <dgm:cxn modelId="{ECA4343A-5BB3-4107-97E1-859C60B7F14A}" type="presParOf" srcId="{2F83BF1A-78E9-46B9-A558-A00C153EAEF8}" destId="{FEA3B8A4-1EB5-4993-82AD-767184085A20}" srcOrd="7" destOrd="0" presId="urn:microsoft.com/office/officeart/2005/8/layout/orgChart1"/>
    <dgm:cxn modelId="{58B8F2B5-B0C0-4C50-A64D-05B0B0DD92E7}" type="presParOf" srcId="{FEA3B8A4-1EB5-4993-82AD-767184085A20}" destId="{4D4B72EC-0E77-4C17-8AF5-851F97DC6787}" srcOrd="0" destOrd="0" presId="urn:microsoft.com/office/officeart/2005/8/layout/orgChart1"/>
    <dgm:cxn modelId="{062F1AA7-3091-43DF-BE13-B950760A9DA3}" type="presParOf" srcId="{4D4B72EC-0E77-4C17-8AF5-851F97DC6787}" destId="{D9B51039-165A-4DA9-A4EC-58E4D8BC6723}" srcOrd="0" destOrd="0" presId="urn:microsoft.com/office/officeart/2005/8/layout/orgChart1"/>
    <dgm:cxn modelId="{59E432BB-2EBE-41C3-924E-0EB35A5289E3}" type="presParOf" srcId="{4D4B72EC-0E77-4C17-8AF5-851F97DC6787}" destId="{13427339-B2A1-47A2-B257-A59F3545ABC7}" srcOrd="1" destOrd="0" presId="urn:microsoft.com/office/officeart/2005/8/layout/orgChart1"/>
    <dgm:cxn modelId="{B11A0632-C496-4559-9471-84D6D3A3D71E}" type="presParOf" srcId="{FEA3B8A4-1EB5-4993-82AD-767184085A20}" destId="{10BFCA92-5FDA-4D00-B759-3D038329EAB6}" srcOrd="1" destOrd="0" presId="urn:microsoft.com/office/officeart/2005/8/layout/orgChart1"/>
    <dgm:cxn modelId="{45741760-0731-4481-8BE5-092DA73A6499}" type="presParOf" srcId="{FEA3B8A4-1EB5-4993-82AD-767184085A20}" destId="{42A3BF13-DF48-4EF8-9868-B6890C5227F5}" srcOrd="2" destOrd="0" presId="urn:microsoft.com/office/officeart/2005/8/layout/orgChart1"/>
    <dgm:cxn modelId="{CA34EB2C-2803-4E7A-B552-F5A2C3750F52}" type="presParOf" srcId="{2F83BF1A-78E9-46B9-A558-A00C153EAEF8}" destId="{991C9F12-C751-4D0C-9F45-1337D03488A7}" srcOrd="8" destOrd="0" presId="urn:microsoft.com/office/officeart/2005/8/layout/orgChart1"/>
    <dgm:cxn modelId="{8FF01E0A-6F8A-475E-B922-9BD729ACC0D5}" type="presParOf" srcId="{2F83BF1A-78E9-46B9-A558-A00C153EAEF8}" destId="{EC40B842-DE99-4FEB-97F6-D609B87F20C8}" srcOrd="9" destOrd="0" presId="urn:microsoft.com/office/officeart/2005/8/layout/orgChart1"/>
    <dgm:cxn modelId="{5B33B445-3354-4D51-B5DF-A0DEFA3E2548}" type="presParOf" srcId="{EC40B842-DE99-4FEB-97F6-D609B87F20C8}" destId="{6E0214AD-1F69-414B-BF65-9DA0CE7046A7}" srcOrd="0" destOrd="0" presId="urn:microsoft.com/office/officeart/2005/8/layout/orgChart1"/>
    <dgm:cxn modelId="{77DA35E7-45D1-49C2-9F7E-CB65928AEE4E}" type="presParOf" srcId="{6E0214AD-1F69-414B-BF65-9DA0CE7046A7}" destId="{0832017F-0E84-4705-A707-EC46782877D3}" srcOrd="0" destOrd="0" presId="urn:microsoft.com/office/officeart/2005/8/layout/orgChart1"/>
    <dgm:cxn modelId="{A1142180-DCC2-4F18-9952-1D0A14545204}" type="presParOf" srcId="{6E0214AD-1F69-414B-BF65-9DA0CE7046A7}" destId="{09D92197-7239-474C-B64A-D8FF471A1186}" srcOrd="1" destOrd="0" presId="urn:microsoft.com/office/officeart/2005/8/layout/orgChart1"/>
    <dgm:cxn modelId="{D23C36D3-3308-4324-B599-85D326F37D44}" type="presParOf" srcId="{EC40B842-DE99-4FEB-97F6-D609B87F20C8}" destId="{F0014B63-3F15-4A7B-8BB7-21146F499621}" srcOrd="1" destOrd="0" presId="urn:microsoft.com/office/officeart/2005/8/layout/orgChart1"/>
    <dgm:cxn modelId="{F63CB069-335F-45F0-A082-49EF8EAE2178}" type="presParOf" srcId="{EC40B842-DE99-4FEB-97F6-D609B87F20C8}" destId="{817E2CB3-6ACA-4C04-A650-05F50BBC6B39}" srcOrd="2" destOrd="0" presId="urn:microsoft.com/office/officeart/2005/8/layout/orgChart1"/>
    <dgm:cxn modelId="{AD3AE954-FB83-43E8-9E44-4E5C410C4B59}" type="presParOf" srcId="{29AF6F6B-2074-4FCC-B9DA-27CCEF4E2078}" destId="{B95A48F4-9D03-4117-815D-617E7C54C2CB}" srcOrd="2" destOrd="0" presId="urn:microsoft.com/office/officeart/2005/8/layout/orgChart1"/>
    <dgm:cxn modelId="{DCA5108A-A006-454F-9BD6-2F3B854D50F1}" type="presParOf" srcId="{B95A48F4-9D03-4117-815D-617E7C54C2CB}" destId="{BCBEB22E-7C81-4613-A07C-CE0BA1CE12D1}" srcOrd="0" destOrd="0" presId="urn:microsoft.com/office/officeart/2005/8/layout/orgChart1"/>
    <dgm:cxn modelId="{410EB343-0EFC-45C6-A6B1-ECDA183E0FF7}" type="presParOf" srcId="{B95A48F4-9D03-4117-815D-617E7C54C2CB}" destId="{EAAAAD21-76D8-4E7B-BBB8-B538DF0076EA}" srcOrd="1" destOrd="0" presId="urn:microsoft.com/office/officeart/2005/8/layout/orgChart1"/>
    <dgm:cxn modelId="{25EA5562-4464-46BD-81EF-CC82A92A0DC7}" type="presParOf" srcId="{EAAAAD21-76D8-4E7B-BBB8-B538DF0076EA}" destId="{2AF146F8-9939-4667-BD78-0947DC90B760}" srcOrd="0" destOrd="0" presId="urn:microsoft.com/office/officeart/2005/8/layout/orgChart1"/>
    <dgm:cxn modelId="{D27A3F19-195E-4411-8ED1-F2B1CD0B6E2A}" type="presParOf" srcId="{2AF146F8-9939-4667-BD78-0947DC90B760}" destId="{FD02C6F0-D500-4B37-9E08-A8B33217EE66}" srcOrd="0" destOrd="0" presId="urn:microsoft.com/office/officeart/2005/8/layout/orgChart1"/>
    <dgm:cxn modelId="{C8778256-9977-46C5-9C09-F5B1F3143048}" type="presParOf" srcId="{2AF146F8-9939-4667-BD78-0947DC90B760}" destId="{75193BEE-16F3-494A-B141-35C446F7CC85}" srcOrd="1" destOrd="0" presId="urn:microsoft.com/office/officeart/2005/8/layout/orgChart1"/>
    <dgm:cxn modelId="{1FF98D16-2B81-4DF6-9352-D18C97F6D259}" type="presParOf" srcId="{EAAAAD21-76D8-4E7B-BBB8-B538DF0076EA}" destId="{43DC0FEF-BD54-4C7D-A32F-F50E9A110120}" srcOrd="1" destOrd="0" presId="urn:microsoft.com/office/officeart/2005/8/layout/orgChart1"/>
    <dgm:cxn modelId="{4C105BB0-1EDE-4471-A3F8-B201DBF98620}" type="presParOf" srcId="{EAAAAD21-76D8-4E7B-BBB8-B538DF0076EA}" destId="{A71C86C9-4D9E-4FF4-93C5-A6C67213304B}" srcOrd="2" destOrd="0" presId="urn:microsoft.com/office/officeart/2005/8/layout/orgChart1"/>
    <dgm:cxn modelId="{255EF7C9-E010-4AF3-890C-714F07985E8C}" type="presParOf" srcId="{B95A48F4-9D03-4117-815D-617E7C54C2CB}" destId="{F8510892-2927-4BF4-8A24-992447DB44A6}" srcOrd="2" destOrd="0" presId="urn:microsoft.com/office/officeart/2005/8/layout/orgChart1"/>
    <dgm:cxn modelId="{E28CE94D-BCA8-4C39-8D1D-F5DAE771ABD8}" type="presParOf" srcId="{B95A48F4-9D03-4117-815D-617E7C54C2CB}" destId="{5348567D-D022-40ED-AFDA-C6AC9688F770}" srcOrd="3" destOrd="0" presId="urn:microsoft.com/office/officeart/2005/8/layout/orgChart1"/>
    <dgm:cxn modelId="{FAA88824-82A2-4598-BA7B-1401CB866657}" type="presParOf" srcId="{5348567D-D022-40ED-AFDA-C6AC9688F770}" destId="{BCD5F132-38D1-4C9F-8218-DE9219CC1FEC}" srcOrd="0" destOrd="0" presId="urn:microsoft.com/office/officeart/2005/8/layout/orgChart1"/>
    <dgm:cxn modelId="{EB7DF4C8-C31C-4AB7-AA84-886513C4772E}" type="presParOf" srcId="{BCD5F132-38D1-4C9F-8218-DE9219CC1FEC}" destId="{85E6FA80-700A-459C-BBC0-41F548A3F310}" srcOrd="0" destOrd="0" presId="urn:microsoft.com/office/officeart/2005/8/layout/orgChart1"/>
    <dgm:cxn modelId="{190B17BB-5184-41F0-A16B-B883EB1B1319}" type="presParOf" srcId="{BCD5F132-38D1-4C9F-8218-DE9219CC1FEC}" destId="{D122E6E5-0F71-4270-8283-2B5062C3F9F5}" srcOrd="1" destOrd="0" presId="urn:microsoft.com/office/officeart/2005/8/layout/orgChart1"/>
    <dgm:cxn modelId="{F4579BF2-DC37-4B82-A367-1DD494C77C33}" type="presParOf" srcId="{5348567D-D022-40ED-AFDA-C6AC9688F770}" destId="{B41A8BFD-9AB9-43F1-9E47-CD567CC6D7A6}" srcOrd="1" destOrd="0" presId="urn:microsoft.com/office/officeart/2005/8/layout/orgChart1"/>
    <dgm:cxn modelId="{E6BED07D-F83C-4221-87B8-62BB9D537FD9}" type="presParOf" srcId="{5348567D-D022-40ED-AFDA-C6AC9688F770}" destId="{F8792A71-03FE-4D11-AC2E-BF8CC07E8E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E84DB4-5970-45F6-A3FD-6DF7574DD7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2B4A932-9161-4464-9A1D-B1431068C2D0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2000" dirty="0"/>
            <a:t>גזבר</a:t>
          </a:r>
        </a:p>
      </dgm:t>
    </dgm:pt>
    <dgm:pt modelId="{19DECBB1-2A4C-495F-9D26-EC6BAD45C455}" type="parTrans" cxnId="{B60305F3-29A9-4988-8005-6B793731C02B}">
      <dgm:prSet/>
      <dgm:spPr/>
      <dgm:t>
        <a:bodyPr/>
        <a:lstStyle/>
        <a:p>
          <a:pPr rtl="1"/>
          <a:endParaRPr lang="he-IL" sz="1400"/>
        </a:p>
      </dgm:t>
    </dgm:pt>
    <dgm:pt modelId="{DE6411D6-5B89-4015-9221-75838B268944}" type="sibTrans" cxnId="{B60305F3-29A9-4988-8005-6B793731C02B}">
      <dgm:prSet/>
      <dgm:spPr/>
      <dgm:t>
        <a:bodyPr/>
        <a:lstStyle/>
        <a:p>
          <a:pPr rtl="1"/>
          <a:endParaRPr lang="he-IL" sz="1400"/>
        </a:p>
      </dgm:t>
    </dgm:pt>
    <dgm:pt modelId="{573AA8DE-932A-4B42-B6B0-F02639E4A844}" type="asst">
      <dgm:prSet phldrT="[טקסט]" custT="1"/>
      <dgm:spPr>
        <a:solidFill>
          <a:schemeClr val="bg2"/>
        </a:solidFill>
      </dgm:spPr>
      <dgm:t>
        <a:bodyPr/>
        <a:lstStyle/>
        <a:p>
          <a:pPr rtl="1"/>
          <a:r>
            <a:rPr lang="he-IL" sz="2000">
              <a:solidFill>
                <a:schemeClr val="tx1"/>
              </a:solidFill>
            </a:rPr>
            <a:t>מנהלת גביה (חשבונית)</a:t>
          </a:r>
          <a:endParaRPr lang="he-IL" sz="2000" dirty="0">
            <a:solidFill>
              <a:schemeClr val="tx1"/>
            </a:solidFill>
          </a:endParaRPr>
        </a:p>
      </dgm:t>
    </dgm:pt>
    <dgm:pt modelId="{E48FA9A0-6B13-4E81-9398-5BC0BB32822E}" type="parTrans" cxnId="{4120F531-D761-4060-9265-06D8BE6A8711}">
      <dgm:prSet/>
      <dgm:spPr/>
      <dgm:t>
        <a:bodyPr/>
        <a:lstStyle/>
        <a:p>
          <a:pPr rtl="1"/>
          <a:endParaRPr lang="he-IL" sz="1400"/>
        </a:p>
      </dgm:t>
    </dgm:pt>
    <dgm:pt modelId="{6E9EDCD2-9439-4A4B-9187-A54C21EF3E34}" type="sibTrans" cxnId="{4120F531-D761-4060-9265-06D8BE6A8711}">
      <dgm:prSet/>
      <dgm:spPr/>
      <dgm:t>
        <a:bodyPr/>
        <a:lstStyle/>
        <a:p>
          <a:pPr rtl="1"/>
          <a:endParaRPr lang="he-IL" sz="1400"/>
        </a:p>
      </dgm:t>
    </dgm:pt>
    <dgm:pt modelId="{0E35327D-4582-45F9-AA05-21F8504319E7}">
      <dgm:prSet phldrT="[טקסט]" custT="1"/>
      <dgm:spPr>
        <a:solidFill>
          <a:schemeClr val="bg2"/>
        </a:solidFill>
      </dgm:spPr>
      <dgm:t>
        <a:bodyPr/>
        <a:lstStyle/>
        <a:p>
          <a:pPr rtl="1"/>
          <a:r>
            <a:rPr lang="he-IL" sz="2000">
              <a:solidFill>
                <a:schemeClr val="tx1"/>
              </a:solidFill>
            </a:rPr>
            <a:t>רואה חשבון (חשבונית)</a:t>
          </a:r>
          <a:endParaRPr lang="he-IL" sz="2000" dirty="0">
            <a:solidFill>
              <a:schemeClr val="tx1"/>
            </a:solidFill>
          </a:endParaRPr>
        </a:p>
      </dgm:t>
    </dgm:pt>
    <dgm:pt modelId="{05991DF8-872D-4953-9A10-D0CD65351C8A}" type="parTrans" cxnId="{2C2EE293-F365-4B1B-A96C-468813B1BEBA}">
      <dgm:prSet/>
      <dgm:spPr/>
      <dgm:t>
        <a:bodyPr/>
        <a:lstStyle/>
        <a:p>
          <a:pPr rtl="1"/>
          <a:endParaRPr lang="he-IL" sz="1400"/>
        </a:p>
      </dgm:t>
    </dgm:pt>
    <dgm:pt modelId="{B4F52E35-8A16-4650-8E64-41DEA89D37EE}" type="sibTrans" cxnId="{2C2EE293-F365-4B1B-A96C-468813B1BEBA}">
      <dgm:prSet/>
      <dgm:spPr/>
      <dgm:t>
        <a:bodyPr/>
        <a:lstStyle/>
        <a:p>
          <a:pPr rtl="1"/>
          <a:endParaRPr lang="he-IL" sz="1400"/>
        </a:p>
      </dgm:t>
    </dgm:pt>
    <dgm:pt modelId="{41B35C6B-B2BB-42CF-AAE3-B37DA4ECF6D2}">
      <dgm:prSet phldrT="[טקסט]" custT="1"/>
      <dgm:spPr>
        <a:solidFill>
          <a:schemeClr val="bg2"/>
        </a:solidFill>
      </dgm:spPr>
      <dgm:t>
        <a:bodyPr/>
        <a:lstStyle/>
        <a:p>
          <a:pPr rtl="1"/>
          <a:r>
            <a:rPr lang="he-IL" sz="2000">
              <a:solidFill>
                <a:schemeClr val="tx1"/>
              </a:solidFill>
            </a:rPr>
            <a:t>מנהלת חשבונות (חשבונית)</a:t>
          </a:r>
          <a:endParaRPr lang="he-IL" sz="2000" dirty="0">
            <a:solidFill>
              <a:schemeClr val="tx1"/>
            </a:solidFill>
          </a:endParaRPr>
        </a:p>
      </dgm:t>
    </dgm:pt>
    <dgm:pt modelId="{DCEEECA4-B6DE-4181-A2E9-DE92D66CD1B0}" type="parTrans" cxnId="{FA4F2A3B-3976-4F63-B789-1B973148FDF2}">
      <dgm:prSet/>
      <dgm:spPr/>
      <dgm:t>
        <a:bodyPr/>
        <a:lstStyle/>
        <a:p>
          <a:pPr rtl="1"/>
          <a:endParaRPr lang="he-IL" sz="1400"/>
        </a:p>
      </dgm:t>
    </dgm:pt>
    <dgm:pt modelId="{7D50E8B6-5A52-41D9-8CFC-25E10290F200}" type="sibTrans" cxnId="{FA4F2A3B-3976-4F63-B789-1B973148FDF2}">
      <dgm:prSet/>
      <dgm:spPr/>
      <dgm:t>
        <a:bodyPr/>
        <a:lstStyle/>
        <a:p>
          <a:pPr rtl="1"/>
          <a:endParaRPr lang="he-IL" sz="1400"/>
        </a:p>
      </dgm:t>
    </dgm:pt>
    <dgm:pt modelId="{1BC0DF81-57DC-4F27-8947-01F7ED66AA45}">
      <dgm:prSet phldrT="[טקסט]" custT="1"/>
      <dgm:spPr>
        <a:solidFill>
          <a:schemeClr val="bg2"/>
        </a:solidFill>
      </dgm:spPr>
      <dgm:t>
        <a:bodyPr/>
        <a:lstStyle/>
        <a:p>
          <a:pPr rtl="1"/>
          <a:r>
            <a:rPr lang="he-IL" sz="2000">
              <a:solidFill>
                <a:schemeClr val="tx1"/>
              </a:solidFill>
            </a:rPr>
            <a:t>4 עובדות הנה"חש  (100%)</a:t>
          </a:r>
          <a:endParaRPr lang="he-IL" sz="2000" dirty="0">
            <a:solidFill>
              <a:schemeClr val="tx1"/>
            </a:solidFill>
          </a:endParaRPr>
        </a:p>
      </dgm:t>
    </dgm:pt>
    <dgm:pt modelId="{7987AB3A-2A75-40B2-95BA-A008F2BD9A67}" type="parTrans" cxnId="{A28E6547-011D-483D-94C0-8361441B2A6B}">
      <dgm:prSet/>
      <dgm:spPr/>
      <dgm:t>
        <a:bodyPr/>
        <a:lstStyle/>
        <a:p>
          <a:pPr rtl="1"/>
          <a:endParaRPr lang="he-IL" sz="1400"/>
        </a:p>
      </dgm:t>
    </dgm:pt>
    <dgm:pt modelId="{D5627BF6-4093-406A-B7C3-FA646CF0D440}" type="sibTrans" cxnId="{A28E6547-011D-483D-94C0-8361441B2A6B}">
      <dgm:prSet/>
      <dgm:spPr/>
      <dgm:t>
        <a:bodyPr/>
        <a:lstStyle/>
        <a:p>
          <a:pPr rtl="1"/>
          <a:endParaRPr lang="he-IL" sz="1400"/>
        </a:p>
      </dgm:t>
    </dgm:pt>
    <dgm:pt modelId="{B6163438-66E6-4574-ACB1-C9992B72032A}" type="asst">
      <dgm:prSet phldrT="[טקסט]" custT="1"/>
      <dgm:spPr>
        <a:solidFill>
          <a:schemeClr val="bg2"/>
        </a:solidFill>
      </dgm:spPr>
      <dgm:t>
        <a:bodyPr/>
        <a:lstStyle/>
        <a:p>
          <a:pPr rtl="1"/>
          <a:r>
            <a:rPr lang="he-IL" sz="2000" dirty="0">
              <a:solidFill>
                <a:schemeClr val="tx1"/>
              </a:solidFill>
            </a:rPr>
            <a:t>חשבת שכר (חשבונית)</a:t>
          </a:r>
        </a:p>
      </dgm:t>
    </dgm:pt>
    <dgm:pt modelId="{D2D0649A-458A-4C48-84D4-40011F184229}" type="parTrans" cxnId="{76F165E5-B853-45B4-816F-B760F8AC250F}">
      <dgm:prSet/>
      <dgm:spPr/>
      <dgm:t>
        <a:bodyPr/>
        <a:lstStyle/>
        <a:p>
          <a:pPr rtl="1"/>
          <a:endParaRPr lang="he-IL" sz="1400"/>
        </a:p>
      </dgm:t>
    </dgm:pt>
    <dgm:pt modelId="{1E1D5211-6503-495C-B81D-F8202DB76230}" type="sibTrans" cxnId="{76F165E5-B853-45B4-816F-B760F8AC250F}">
      <dgm:prSet/>
      <dgm:spPr/>
      <dgm:t>
        <a:bodyPr/>
        <a:lstStyle/>
        <a:p>
          <a:pPr rtl="1"/>
          <a:endParaRPr lang="he-IL" sz="1400"/>
        </a:p>
      </dgm:t>
    </dgm:pt>
    <dgm:pt modelId="{CADBA55E-676E-4D0F-829B-DD7A2E2BC4EE}" type="pres">
      <dgm:prSet presAssocID="{D5E84DB4-5970-45F6-A3FD-6DF7574DD7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F399590A-DB9B-458E-94E8-4A520CE18438}" type="pres">
      <dgm:prSet presAssocID="{22B4A932-9161-4464-9A1D-B1431068C2D0}" presName="hierRoot1" presStyleCnt="0">
        <dgm:presLayoutVars>
          <dgm:hierBranch val="init"/>
        </dgm:presLayoutVars>
      </dgm:prSet>
      <dgm:spPr/>
    </dgm:pt>
    <dgm:pt modelId="{931B7649-DF37-4091-8CBB-FBC29D0EE49D}" type="pres">
      <dgm:prSet presAssocID="{22B4A932-9161-4464-9A1D-B1431068C2D0}" presName="rootComposite1" presStyleCnt="0"/>
      <dgm:spPr/>
    </dgm:pt>
    <dgm:pt modelId="{46246195-0AB6-4A2E-8C7C-C8F7393C6EE9}" type="pres">
      <dgm:prSet presAssocID="{22B4A932-9161-4464-9A1D-B1431068C2D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303C1E28-92F5-4E61-B70A-2612F9792CE3}" type="pres">
      <dgm:prSet presAssocID="{22B4A932-9161-4464-9A1D-B1431068C2D0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54405A53-F0E7-4658-AC32-3CDB1EE3CB3D}" type="pres">
      <dgm:prSet presAssocID="{22B4A932-9161-4464-9A1D-B1431068C2D0}" presName="hierChild2" presStyleCnt="0"/>
      <dgm:spPr/>
    </dgm:pt>
    <dgm:pt modelId="{E86AD68E-4511-46AD-8360-11EC9F3DE971}" type="pres">
      <dgm:prSet presAssocID="{05991DF8-872D-4953-9A10-D0CD65351C8A}" presName="Name37" presStyleLbl="parChTrans1D2" presStyleIdx="0" presStyleCnt="5"/>
      <dgm:spPr/>
      <dgm:t>
        <a:bodyPr/>
        <a:lstStyle/>
        <a:p>
          <a:pPr rtl="1"/>
          <a:endParaRPr lang="he-IL"/>
        </a:p>
      </dgm:t>
    </dgm:pt>
    <dgm:pt modelId="{4066DEC8-ECD8-41F7-BFDF-E424DBD410C0}" type="pres">
      <dgm:prSet presAssocID="{0E35327D-4582-45F9-AA05-21F8504319E7}" presName="hierRoot2" presStyleCnt="0">
        <dgm:presLayoutVars>
          <dgm:hierBranch val="init"/>
        </dgm:presLayoutVars>
      </dgm:prSet>
      <dgm:spPr/>
    </dgm:pt>
    <dgm:pt modelId="{06D47CB4-5275-4B98-A822-B76249F12FC9}" type="pres">
      <dgm:prSet presAssocID="{0E35327D-4582-45F9-AA05-21F8504319E7}" presName="rootComposite" presStyleCnt="0"/>
      <dgm:spPr/>
    </dgm:pt>
    <dgm:pt modelId="{E3C39021-1284-4001-A15B-3A2FDF16C6D5}" type="pres">
      <dgm:prSet presAssocID="{0E35327D-4582-45F9-AA05-21F8504319E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79E3F8E-0CC0-47CB-A004-2A4BABB19988}" type="pres">
      <dgm:prSet presAssocID="{0E35327D-4582-45F9-AA05-21F8504319E7}" presName="rootConnector" presStyleLbl="node2" presStyleIdx="0" presStyleCnt="3"/>
      <dgm:spPr/>
      <dgm:t>
        <a:bodyPr/>
        <a:lstStyle/>
        <a:p>
          <a:pPr rtl="1"/>
          <a:endParaRPr lang="he-IL"/>
        </a:p>
      </dgm:t>
    </dgm:pt>
    <dgm:pt modelId="{B18214D9-72D9-4862-8351-F3A56556DA29}" type="pres">
      <dgm:prSet presAssocID="{0E35327D-4582-45F9-AA05-21F8504319E7}" presName="hierChild4" presStyleCnt="0"/>
      <dgm:spPr/>
    </dgm:pt>
    <dgm:pt modelId="{0B52D781-C8B6-4C46-8745-F611606940EF}" type="pres">
      <dgm:prSet presAssocID="{0E35327D-4582-45F9-AA05-21F8504319E7}" presName="hierChild5" presStyleCnt="0"/>
      <dgm:spPr/>
    </dgm:pt>
    <dgm:pt modelId="{8E3A11B8-59B9-4BCD-B77B-B011C7606C16}" type="pres">
      <dgm:prSet presAssocID="{DCEEECA4-B6DE-4181-A2E9-DE92D66CD1B0}" presName="Name37" presStyleLbl="parChTrans1D2" presStyleIdx="1" presStyleCnt="5"/>
      <dgm:spPr/>
      <dgm:t>
        <a:bodyPr/>
        <a:lstStyle/>
        <a:p>
          <a:pPr rtl="1"/>
          <a:endParaRPr lang="he-IL"/>
        </a:p>
      </dgm:t>
    </dgm:pt>
    <dgm:pt modelId="{19169FFA-F74F-43CE-BAE7-B8BA346851FA}" type="pres">
      <dgm:prSet presAssocID="{41B35C6B-B2BB-42CF-AAE3-B37DA4ECF6D2}" presName="hierRoot2" presStyleCnt="0">
        <dgm:presLayoutVars>
          <dgm:hierBranch val="init"/>
        </dgm:presLayoutVars>
      </dgm:prSet>
      <dgm:spPr/>
    </dgm:pt>
    <dgm:pt modelId="{37D30451-1667-41FC-BDD2-CFC1CDD7ACF8}" type="pres">
      <dgm:prSet presAssocID="{41B35C6B-B2BB-42CF-AAE3-B37DA4ECF6D2}" presName="rootComposite" presStyleCnt="0"/>
      <dgm:spPr/>
    </dgm:pt>
    <dgm:pt modelId="{BC1AFFC1-419D-42E3-A96B-631B767DF933}" type="pres">
      <dgm:prSet presAssocID="{41B35C6B-B2BB-42CF-AAE3-B37DA4ECF6D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5A454DE-74AA-4DCC-849E-4F7C286773C6}" type="pres">
      <dgm:prSet presAssocID="{41B35C6B-B2BB-42CF-AAE3-B37DA4ECF6D2}" presName="rootConnector" presStyleLbl="node2" presStyleIdx="1" presStyleCnt="3"/>
      <dgm:spPr/>
      <dgm:t>
        <a:bodyPr/>
        <a:lstStyle/>
        <a:p>
          <a:pPr rtl="1"/>
          <a:endParaRPr lang="he-IL"/>
        </a:p>
      </dgm:t>
    </dgm:pt>
    <dgm:pt modelId="{7BECF29E-B482-4687-B2A0-7A7D0EBD3F46}" type="pres">
      <dgm:prSet presAssocID="{41B35C6B-B2BB-42CF-AAE3-B37DA4ECF6D2}" presName="hierChild4" presStyleCnt="0"/>
      <dgm:spPr/>
    </dgm:pt>
    <dgm:pt modelId="{1649D133-CFA3-4287-8FF2-6E3103438158}" type="pres">
      <dgm:prSet presAssocID="{41B35C6B-B2BB-42CF-AAE3-B37DA4ECF6D2}" presName="hierChild5" presStyleCnt="0"/>
      <dgm:spPr/>
    </dgm:pt>
    <dgm:pt modelId="{8C3D7B10-72DF-491F-A45F-DFB5B93CAE78}" type="pres">
      <dgm:prSet presAssocID="{7987AB3A-2A75-40B2-95BA-A008F2BD9A67}" presName="Name37" presStyleLbl="parChTrans1D2" presStyleIdx="2" presStyleCnt="5"/>
      <dgm:spPr/>
      <dgm:t>
        <a:bodyPr/>
        <a:lstStyle/>
        <a:p>
          <a:pPr rtl="1"/>
          <a:endParaRPr lang="he-IL"/>
        </a:p>
      </dgm:t>
    </dgm:pt>
    <dgm:pt modelId="{1A6131C5-80A2-42B6-973E-16752DBF01BF}" type="pres">
      <dgm:prSet presAssocID="{1BC0DF81-57DC-4F27-8947-01F7ED66AA45}" presName="hierRoot2" presStyleCnt="0">
        <dgm:presLayoutVars>
          <dgm:hierBranch val="init"/>
        </dgm:presLayoutVars>
      </dgm:prSet>
      <dgm:spPr/>
    </dgm:pt>
    <dgm:pt modelId="{9D4E7F2D-5225-4155-B056-FE67A7DD3DDE}" type="pres">
      <dgm:prSet presAssocID="{1BC0DF81-57DC-4F27-8947-01F7ED66AA45}" presName="rootComposite" presStyleCnt="0"/>
      <dgm:spPr/>
    </dgm:pt>
    <dgm:pt modelId="{CC569F4A-612E-4411-AD34-300A43260F6A}" type="pres">
      <dgm:prSet presAssocID="{1BC0DF81-57DC-4F27-8947-01F7ED66AA4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1E9E9B7-1B22-4F22-B54C-0720AEDDD3BA}" type="pres">
      <dgm:prSet presAssocID="{1BC0DF81-57DC-4F27-8947-01F7ED66AA45}" presName="rootConnector" presStyleLbl="node2" presStyleIdx="2" presStyleCnt="3"/>
      <dgm:spPr/>
      <dgm:t>
        <a:bodyPr/>
        <a:lstStyle/>
        <a:p>
          <a:pPr rtl="1"/>
          <a:endParaRPr lang="he-IL"/>
        </a:p>
      </dgm:t>
    </dgm:pt>
    <dgm:pt modelId="{2C32A2C5-ADDF-4E67-A137-79F0D993C57F}" type="pres">
      <dgm:prSet presAssocID="{1BC0DF81-57DC-4F27-8947-01F7ED66AA45}" presName="hierChild4" presStyleCnt="0"/>
      <dgm:spPr/>
    </dgm:pt>
    <dgm:pt modelId="{24F3B324-20B4-458E-A07A-867C681F133E}" type="pres">
      <dgm:prSet presAssocID="{1BC0DF81-57DC-4F27-8947-01F7ED66AA45}" presName="hierChild5" presStyleCnt="0"/>
      <dgm:spPr/>
    </dgm:pt>
    <dgm:pt modelId="{2B3BF819-FF6D-4862-8764-B6A5D5CD6F1B}" type="pres">
      <dgm:prSet presAssocID="{22B4A932-9161-4464-9A1D-B1431068C2D0}" presName="hierChild3" presStyleCnt="0"/>
      <dgm:spPr/>
    </dgm:pt>
    <dgm:pt modelId="{567D3417-64B2-4116-9B30-4B1F38FE7547}" type="pres">
      <dgm:prSet presAssocID="{E48FA9A0-6B13-4E81-9398-5BC0BB32822E}" presName="Name111" presStyleLbl="parChTrans1D2" presStyleIdx="3" presStyleCnt="5"/>
      <dgm:spPr/>
      <dgm:t>
        <a:bodyPr/>
        <a:lstStyle/>
        <a:p>
          <a:pPr rtl="1"/>
          <a:endParaRPr lang="he-IL"/>
        </a:p>
      </dgm:t>
    </dgm:pt>
    <dgm:pt modelId="{E36B2467-2F15-4C54-AFD5-232F7FA02A8C}" type="pres">
      <dgm:prSet presAssocID="{573AA8DE-932A-4B42-B6B0-F02639E4A844}" presName="hierRoot3" presStyleCnt="0">
        <dgm:presLayoutVars>
          <dgm:hierBranch val="init"/>
        </dgm:presLayoutVars>
      </dgm:prSet>
      <dgm:spPr/>
    </dgm:pt>
    <dgm:pt modelId="{603B8366-4C21-43C6-A5CF-C3FBC409386E}" type="pres">
      <dgm:prSet presAssocID="{573AA8DE-932A-4B42-B6B0-F02639E4A844}" presName="rootComposite3" presStyleCnt="0"/>
      <dgm:spPr/>
    </dgm:pt>
    <dgm:pt modelId="{6C79F6FF-7DBA-4CF3-9A9B-6AE46D23706C}" type="pres">
      <dgm:prSet presAssocID="{573AA8DE-932A-4B42-B6B0-F02639E4A8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7D99C9B-A4B2-4B52-B030-7BB81CD29FB3}" type="pres">
      <dgm:prSet presAssocID="{573AA8DE-932A-4B42-B6B0-F02639E4A844}" presName="rootConnector3" presStyleLbl="asst1" presStyleIdx="0" presStyleCnt="2"/>
      <dgm:spPr/>
      <dgm:t>
        <a:bodyPr/>
        <a:lstStyle/>
        <a:p>
          <a:pPr rtl="1"/>
          <a:endParaRPr lang="he-IL"/>
        </a:p>
      </dgm:t>
    </dgm:pt>
    <dgm:pt modelId="{4431644B-153A-40DE-9C2C-CD078FDDCBDF}" type="pres">
      <dgm:prSet presAssocID="{573AA8DE-932A-4B42-B6B0-F02639E4A844}" presName="hierChild6" presStyleCnt="0"/>
      <dgm:spPr/>
    </dgm:pt>
    <dgm:pt modelId="{9E62E5C3-BDB1-4678-996D-403C9C859354}" type="pres">
      <dgm:prSet presAssocID="{573AA8DE-932A-4B42-B6B0-F02639E4A844}" presName="hierChild7" presStyleCnt="0"/>
      <dgm:spPr/>
    </dgm:pt>
    <dgm:pt modelId="{EF7625AE-C2F5-4073-8E01-1F626DEC72A9}" type="pres">
      <dgm:prSet presAssocID="{D2D0649A-458A-4C48-84D4-40011F184229}" presName="Name111" presStyleLbl="parChTrans1D2" presStyleIdx="4" presStyleCnt="5"/>
      <dgm:spPr/>
      <dgm:t>
        <a:bodyPr/>
        <a:lstStyle/>
        <a:p>
          <a:pPr rtl="1"/>
          <a:endParaRPr lang="he-IL"/>
        </a:p>
      </dgm:t>
    </dgm:pt>
    <dgm:pt modelId="{FB581505-C71A-487F-80B7-13FC51B1E6A1}" type="pres">
      <dgm:prSet presAssocID="{B6163438-66E6-4574-ACB1-C9992B72032A}" presName="hierRoot3" presStyleCnt="0">
        <dgm:presLayoutVars>
          <dgm:hierBranch val="init"/>
        </dgm:presLayoutVars>
      </dgm:prSet>
      <dgm:spPr/>
    </dgm:pt>
    <dgm:pt modelId="{B46AE990-A12E-4262-8B18-7CB08C4DE4DC}" type="pres">
      <dgm:prSet presAssocID="{B6163438-66E6-4574-ACB1-C9992B72032A}" presName="rootComposite3" presStyleCnt="0"/>
      <dgm:spPr/>
    </dgm:pt>
    <dgm:pt modelId="{E0C18CC9-ECFC-4C26-8FC4-BC071591A6FD}" type="pres">
      <dgm:prSet presAssocID="{B6163438-66E6-4574-ACB1-C9992B72032A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928E9591-20DC-4C2F-9123-785416FEE681}" type="pres">
      <dgm:prSet presAssocID="{B6163438-66E6-4574-ACB1-C9992B72032A}" presName="rootConnector3" presStyleLbl="asst1" presStyleIdx="1" presStyleCnt="2"/>
      <dgm:spPr/>
      <dgm:t>
        <a:bodyPr/>
        <a:lstStyle/>
        <a:p>
          <a:pPr rtl="1"/>
          <a:endParaRPr lang="he-IL"/>
        </a:p>
      </dgm:t>
    </dgm:pt>
    <dgm:pt modelId="{4C488D7C-7CF8-4A8B-AF05-0445E721ACC0}" type="pres">
      <dgm:prSet presAssocID="{B6163438-66E6-4574-ACB1-C9992B72032A}" presName="hierChild6" presStyleCnt="0"/>
      <dgm:spPr/>
    </dgm:pt>
    <dgm:pt modelId="{D19299B0-BEB2-4070-BF7F-B4F4A8381EF4}" type="pres">
      <dgm:prSet presAssocID="{B6163438-66E6-4574-ACB1-C9992B72032A}" presName="hierChild7" presStyleCnt="0"/>
      <dgm:spPr/>
    </dgm:pt>
  </dgm:ptLst>
  <dgm:cxnLst>
    <dgm:cxn modelId="{C999C16C-BB99-449C-BC4D-C2D252CEEA1C}" type="presOf" srcId="{41B35C6B-B2BB-42CF-AAE3-B37DA4ECF6D2}" destId="{85A454DE-74AA-4DCC-849E-4F7C286773C6}" srcOrd="1" destOrd="0" presId="urn:microsoft.com/office/officeart/2005/8/layout/orgChart1"/>
    <dgm:cxn modelId="{971539A7-0EBD-4C97-ACB0-99F76C080091}" type="presOf" srcId="{22B4A932-9161-4464-9A1D-B1431068C2D0}" destId="{303C1E28-92F5-4E61-B70A-2612F9792CE3}" srcOrd="1" destOrd="0" presId="urn:microsoft.com/office/officeart/2005/8/layout/orgChart1"/>
    <dgm:cxn modelId="{FE8DA084-F2F7-4848-A533-87F1260C8BFD}" type="presOf" srcId="{1BC0DF81-57DC-4F27-8947-01F7ED66AA45}" destId="{F1E9E9B7-1B22-4F22-B54C-0720AEDDD3BA}" srcOrd="1" destOrd="0" presId="urn:microsoft.com/office/officeart/2005/8/layout/orgChart1"/>
    <dgm:cxn modelId="{B60305F3-29A9-4988-8005-6B793731C02B}" srcId="{D5E84DB4-5970-45F6-A3FD-6DF7574DD71D}" destId="{22B4A932-9161-4464-9A1D-B1431068C2D0}" srcOrd="0" destOrd="0" parTransId="{19DECBB1-2A4C-495F-9D26-EC6BAD45C455}" sibTransId="{DE6411D6-5B89-4015-9221-75838B268944}"/>
    <dgm:cxn modelId="{ECA76CD6-C8E5-4861-BB27-EE39FA9DEE1A}" type="presOf" srcId="{B6163438-66E6-4574-ACB1-C9992B72032A}" destId="{E0C18CC9-ECFC-4C26-8FC4-BC071591A6FD}" srcOrd="0" destOrd="0" presId="urn:microsoft.com/office/officeart/2005/8/layout/orgChart1"/>
    <dgm:cxn modelId="{B980E5DB-4F4E-4290-8B37-E5E45B16ECD8}" type="presOf" srcId="{573AA8DE-932A-4B42-B6B0-F02639E4A844}" destId="{77D99C9B-A4B2-4B52-B030-7BB81CD29FB3}" srcOrd="1" destOrd="0" presId="urn:microsoft.com/office/officeart/2005/8/layout/orgChart1"/>
    <dgm:cxn modelId="{55834CA5-57D8-47B3-A238-A25372F6D12A}" type="presOf" srcId="{22B4A932-9161-4464-9A1D-B1431068C2D0}" destId="{46246195-0AB6-4A2E-8C7C-C8F7393C6EE9}" srcOrd="0" destOrd="0" presId="urn:microsoft.com/office/officeart/2005/8/layout/orgChart1"/>
    <dgm:cxn modelId="{6FCC30D4-9DF6-4D21-BFCD-9DB91106A969}" type="presOf" srcId="{0E35327D-4582-45F9-AA05-21F8504319E7}" destId="{E3C39021-1284-4001-A15B-3A2FDF16C6D5}" srcOrd="0" destOrd="0" presId="urn:microsoft.com/office/officeart/2005/8/layout/orgChart1"/>
    <dgm:cxn modelId="{20BC5119-3248-4233-B524-60D3F1178073}" type="presOf" srcId="{0E35327D-4582-45F9-AA05-21F8504319E7}" destId="{D79E3F8E-0CC0-47CB-A004-2A4BABB19988}" srcOrd="1" destOrd="0" presId="urn:microsoft.com/office/officeart/2005/8/layout/orgChart1"/>
    <dgm:cxn modelId="{A28E6547-011D-483D-94C0-8361441B2A6B}" srcId="{22B4A932-9161-4464-9A1D-B1431068C2D0}" destId="{1BC0DF81-57DC-4F27-8947-01F7ED66AA45}" srcOrd="4" destOrd="0" parTransId="{7987AB3A-2A75-40B2-95BA-A008F2BD9A67}" sibTransId="{D5627BF6-4093-406A-B7C3-FA646CF0D440}"/>
    <dgm:cxn modelId="{938A892D-01FD-4B12-B186-97F0C9256AB0}" type="presOf" srcId="{E48FA9A0-6B13-4E81-9398-5BC0BB32822E}" destId="{567D3417-64B2-4116-9B30-4B1F38FE7547}" srcOrd="0" destOrd="0" presId="urn:microsoft.com/office/officeart/2005/8/layout/orgChart1"/>
    <dgm:cxn modelId="{4120F531-D761-4060-9265-06D8BE6A8711}" srcId="{22B4A932-9161-4464-9A1D-B1431068C2D0}" destId="{573AA8DE-932A-4B42-B6B0-F02639E4A844}" srcOrd="0" destOrd="0" parTransId="{E48FA9A0-6B13-4E81-9398-5BC0BB32822E}" sibTransId="{6E9EDCD2-9439-4A4B-9187-A54C21EF3E34}"/>
    <dgm:cxn modelId="{7D86FE42-F620-4D90-ADD4-E35AC10C4A9B}" type="presOf" srcId="{7987AB3A-2A75-40B2-95BA-A008F2BD9A67}" destId="{8C3D7B10-72DF-491F-A45F-DFB5B93CAE78}" srcOrd="0" destOrd="0" presId="urn:microsoft.com/office/officeart/2005/8/layout/orgChart1"/>
    <dgm:cxn modelId="{19F999D4-BAF5-42B7-958A-1C731A567AB7}" type="presOf" srcId="{D2D0649A-458A-4C48-84D4-40011F184229}" destId="{EF7625AE-C2F5-4073-8E01-1F626DEC72A9}" srcOrd="0" destOrd="0" presId="urn:microsoft.com/office/officeart/2005/8/layout/orgChart1"/>
    <dgm:cxn modelId="{95FC9EFF-CE14-4057-BB69-D9F72858533F}" type="presOf" srcId="{573AA8DE-932A-4B42-B6B0-F02639E4A844}" destId="{6C79F6FF-7DBA-4CF3-9A9B-6AE46D23706C}" srcOrd="0" destOrd="0" presId="urn:microsoft.com/office/officeart/2005/8/layout/orgChart1"/>
    <dgm:cxn modelId="{198BCEC0-E4DE-4CD9-963D-2B1053239ABC}" type="presOf" srcId="{DCEEECA4-B6DE-4181-A2E9-DE92D66CD1B0}" destId="{8E3A11B8-59B9-4BCD-B77B-B011C7606C16}" srcOrd="0" destOrd="0" presId="urn:microsoft.com/office/officeart/2005/8/layout/orgChart1"/>
    <dgm:cxn modelId="{4009DDA3-1F55-4C40-A684-8318333DB3C9}" type="presOf" srcId="{05991DF8-872D-4953-9A10-D0CD65351C8A}" destId="{E86AD68E-4511-46AD-8360-11EC9F3DE971}" srcOrd="0" destOrd="0" presId="urn:microsoft.com/office/officeart/2005/8/layout/orgChart1"/>
    <dgm:cxn modelId="{2C2EE293-F365-4B1B-A96C-468813B1BEBA}" srcId="{22B4A932-9161-4464-9A1D-B1431068C2D0}" destId="{0E35327D-4582-45F9-AA05-21F8504319E7}" srcOrd="2" destOrd="0" parTransId="{05991DF8-872D-4953-9A10-D0CD65351C8A}" sibTransId="{B4F52E35-8A16-4650-8E64-41DEA89D37EE}"/>
    <dgm:cxn modelId="{FA4F2A3B-3976-4F63-B789-1B973148FDF2}" srcId="{22B4A932-9161-4464-9A1D-B1431068C2D0}" destId="{41B35C6B-B2BB-42CF-AAE3-B37DA4ECF6D2}" srcOrd="3" destOrd="0" parTransId="{DCEEECA4-B6DE-4181-A2E9-DE92D66CD1B0}" sibTransId="{7D50E8B6-5A52-41D9-8CFC-25E10290F200}"/>
    <dgm:cxn modelId="{41760461-2919-4D18-894C-C29E01637D2E}" type="presOf" srcId="{1BC0DF81-57DC-4F27-8947-01F7ED66AA45}" destId="{CC569F4A-612E-4411-AD34-300A43260F6A}" srcOrd="0" destOrd="0" presId="urn:microsoft.com/office/officeart/2005/8/layout/orgChart1"/>
    <dgm:cxn modelId="{FA931D41-575D-468A-9B16-4B40EFAE498F}" type="presOf" srcId="{41B35C6B-B2BB-42CF-AAE3-B37DA4ECF6D2}" destId="{BC1AFFC1-419D-42E3-A96B-631B767DF933}" srcOrd="0" destOrd="0" presId="urn:microsoft.com/office/officeart/2005/8/layout/orgChart1"/>
    <dgm:cxn modelId="{1C3BFA99-7A2D-4F84-B79B-B5796E65A9F8}" type="presOf" srcId="{B6163438-66E6-4574-ACB1-C9992B72032A}" destId="{928E9591-20DC-4C2F-9123-785416FEE681}" srcOrd="1" destOrd="0" presId="urn:microsoft.com/office/officeart/2005/8/layout/orgChart1"/>
    <dgm:cxn modelId="{BAF023BD-FBDF-44DF-9E37-15252D9D89A4}" type="presOf" srcId="{D5E84DB4-5970-45F6-A3FD-6DF7574DD71D}" destId="{CADBA55E-676E-4D0F-829B-DD7A2E2BC4EE}" srcOrd="0" destOrd="0" presId="urn:microsoft.com/office/officeart/2005/8/layout/orgChart1"/>
    <dgm:cxn modelId="{76F165E5-B853-45B4-816F-B760F8AC250F}" srcId="{22B4A932-9161-4464-9A1D-B1431068C2D0}" destId="{B6163438-66E6-4574-ACB1-C9992B72032A}" srcOrd="1" destOrd="0" parTransId="{D2D0649A-458A-4C48-84D4-40011F184229}" sibTransId="{1E1D5211-6503-495C-B81D-F8202DB76230}"/>
    <dgm:cxn modelId="{12C0B9D9-5592-437A-817B-B7D1722538DA}" type="presParOf" srcId="{CADBA55E-676E-4D0F-829B-DD7A2E2BC4EE}" destId="{F399590A-DB9B-458E-94E8-4A520CE18438}" srcOrd="0" destOrd="0" presId="urn:microsoft.com/office/officeart/2005/8/layout/orgChart1"/>
    <dgm:cxn modelId="{6D01FE96-6B58-4312-8566-18768F3B37FD}" type="presParOf" srcId="{F399590A-DB9B-458E-94E8-4A520CE18438}" destId="{931B7649-DF37-4091-8CBB-FBC29D0EE49D}" srcOrd="0" destOrd="0" presId="urn:microsoft.com/office/officeart/2005/8/layout/orgChart1"/>
    <dgm:cxn modelId="{A3A19201-EB95-40A3-99FA-604605D3D662}" type="presParOf" srcId="{931B7649-DF37-4091-8CBB-FBC29D0EE49D}" destId="{46246195-0AB6-4A2E-8C7C-C8F7393C6EE9}" srcOrd="0" destOrd="0" presId="urn:microsoft.com/office/officeart/2005/8/layout/orgChart1"/>
    <dgm:cxn modelId="{44865938-B25D-4A50-A584-FFC0EC886E08}" type="presParOf" srcId="{931B7649-DF37-4091-8CBB-FBC29D0EE49D}" destId="{303C1E28-92F5-4E61-B70A-2612F9792CE3}" srcOrd="1" destOrd="0" presId="urn:microsoft.com/office/officeart/2005/8/layout/orgChart1"/>
    <dgm:cxn modelId="{77AA2F44-FE6D-4F91-90D1-9E80A085DC83}" type="presParOf" srcId="{F399590A-DB9B-458E-94E8-4A520CE18438}" destId="{54405A53-F0E7-4658-AC32-3CDB1EE3CB3D}" srcOrd="1" destOrd="0" presId="urn:microsoft.com/office/officeart/2005/8/layout/orgChart1"/>
    <dgm:cxn modelId="{3617568B-C59A-4735-9B37-60793E6DC75C}" type="presParOf" srcId="{54405A53-F0E7-4658-AC32-3CDB1EE3CB3D}" destId="{E86AD68E-4511-46AD-8360-11EC9F3DE971}" srcOrd="0" destOrd="0" presId="urn:microsoft.com/office/officeart/2005/8/layout/orgChart1"/>
    <dgm:cxn modelId="{BD9D2512-96A8-497B-A3F5-AB94C295C8FE}" type="presParOf" srcId="{54405A53-F0E7-4658-AC32-3CDB1EE3CB3D}" destId="{4066DEC8-ECD8-41F7-BFDF-E424DBD410C0}" srcOrd="1" destOrd="0" presId="urn:microsoft.com/office/officeart/2005/8/layout/orgChart1"/>
    <dgm:cxn modelId="{4783A9BB-6F57-4B10-8F1D-C326B2196A22}" type="presParOf" srcId="{4066DEC8-ECD8-41F7-BFDF-E424DBD410C0}" destId="{06D47CB4-5275-4B98-A822-B76249F12FC9}" srcOrd="0" destOrd="0" presId="urn:microsoft.com/office/officeart/2005/8/layout/orgChart1"/>
    <dgm:cxn modelId="{8CEDF33A-1679-44AB-9FD1-6BFB81A36C92}" type="presParOf" srcId="{06D47CB4-5275-4B98-A822-B76249F12FC9}" destId="{E3C39021-1284-4001-A15B-3A2FDF16C6D5}" srcOrd="0" destOrd="0" presId="urn:microsoft.com/office/officeart/2005/8/layout/orgChart1"/>
    <dgm:cxn modelId="{98361EEE-4F9E-47DF-B87D-9061D8781D32}" type="presParOf" srcId="{06D47CB4-5275-4B98-A822-B76249F12FC9}" destId="{D79E3F8E-0CC0-47CB-A004-2A4BABB19988}" srcOrd="1" destOrd="0" presId="urn:microsoft.com/office/officeart/2005/8/layout/orgChart1"/>
    <dgm:cxn modelId="{7E759A10-C2A0-4B27-B7B3-229CBCCA3B38}" type="presParOf" srcId="{4066DEC8-ECD8-41F7-BFDF-E424DBD410C0}" destId="{B18214D9-72D9-4862-8351-F3A56556DA29}" srcOrd="1" destOrd="0" presId="urn:microsoft.com/office/officeart/2005/8/layout/orgChart1"/>
    <dgm:cxn modelId="{8828442E-1751-4C2E-9D1A-1526FF3B7456}" type="presParOf" srcId="{4066DEC8-ECD8-41F7-BFDF-E424DBD410C0}" destId="{0B52D781-C8B6-4C46-8745-F611606940EF}" srcOrd="2" destOrd="0" presId="urn:microsoft.com/office/officeart/2005/8/layout/orgChart1"/>
    <dgm:cxn modelId="{9B4E94CA-80CF-41F7-AE16-446B0690F7DB}" type="presParOf" srcId="{54405A53-F0E7-4658-AC32-3CDB1EE3CB3D}" destId="{8E3A11B8-59B9-4BCD-B77B-B011C7606C16}" srcOrd="2" destOrd="0" presId="urn:microsoft.com/office/officeart/2005/8/layout/orgChart1"/>
    <dgm:cxn modelId="{48A97A99-D7FB-4B32-938E-7B563F7AC3B4}" type="presParOf" srcId="{54405A53-F0E7-4658-AC32-3CDB1EE3CB3D}" destId="{19169FFA-F74F-43CE-BAE7-B8BA346851FA}" srcOrd="3" destOrd="0" presId="urn:microsoft.com/office/officeart/2005/8/layout/orgChart1"/>
    <dgm:cxn modelId="{FE86DB34-E924-4311-A8C4-B51DA38D3D11}" type="presParOf" srcId="{19169FFA-F74F-43CE-BAE7-B8BA346851FA}" destId="{37D30451-1667-41FC-BDD2-CFC1CDD7ACF8}" srcOrd="0" destOrd="0" presId="urn:microsoft.com/office/officeart/2005/8/layout/orgChart1"/>
    <dgm:cxn modelId="{8EA711C1-D16B-4B02-BE42-5B51ED95228F}" type="presParOf" srcId="{37D30451-1667-41FC-BDD2-CFC1CDD7ACF8}" destId="{BC1AFFC1-419D-42E3-A96B-631B767DF933}" srcOrd="0" destOrd="0" presId="urn:microsoft.com/office/officeart/2005/8/layout/orgChart1"/>
    <dgm:cxn modelId="{FCF5DE6E-5705-4A00-8FCB-9F5CB2C78D5D}" type="presParOf" srcId="{37D30451-1667-41FC-BDD2-CFC1CDD7ACF8}" destId="{85A454DE-74AA-4DCC-849E-4F7C286773C6}" srcOrd="1" destOrd="0" presId="urn:microsoft.com/office/officeart/2005/8/layout/orgChart1"/>
    <dgm:cxn modelId="{ADBE1876-18FC-446D-8EF1-2003CBD075CA}" type="presParOf" srcId="{19169FFA-F74F-43CE-BAE7-B8BA346851FA}" destId="{7BECF29E-B482-4687-B2A0-7A7D0EBD3F46}" srcOrd="1" destOrd="0" presId="urn:microsoft.com/office/officeart/2005/8/layout/orgChart1"/>
    <dgm:cxn modelId="{E6276842-590B-4991-989C-BD76EF927FFE}" type="presParOf" srcId="{19169FFA-F74F-43CE-BAE7-B8BA346851FA}" destId="{1649D133-CFA3-4287-8FF2-6E3103438158}" srcOrd="2" destOrd="0" presId="urn:microsoft.com/office/officeart/2005/8/layout/orgChart1"/>
    <dgm:cxn modelId="{D669AF52-84BC-4799-8E49-0725A54B86D1}" type="presParOf" srcId="{54405A53-F0E7-4658-AC32-3CDB1EE3CB3D}" destId="{8C3D7B10-72DF-491F-A45F-DFB5B93CAE78}" srcOrd="4" destOrd="0" presId="urn:microsoft.com/office/officeart/2005/8/layout/orgChart1"/>
    <dgm:cxn modelId="{F125F55C-F081-442D-B184-8B691A099B2D}" type="presParOf" srcId="{54405A53-F0E7-4658-AC32-3CDB1EE3CB3D}" destId="{1A6131C5-80A2-42B6-973E-16752DBF01BF}" srcOrd="5" destOrd="0" presId="urn:microsoft.com/office/officeart/2005/8/layout/orgChart1"/>
    <dgm:cxn modelId="{2971CA64-6559-444A-A996-0FF234E0B0E1}" type="presParOf" srcId="{1A6131C5-80A2-42B6-973E-16752DBF01BF}" destId="{9D4E7F2D-5225-4155-B056-FE67A7DD3DDE}" srcOrd="0" destOrd="0" presId="urn:microsoft.com/office/officeart/2005/8/layout/orgChart1"/>
    <dgm:cxn modelId="{37B2ABA5-3097-46F7-A17D-7FED5288F796}" type="presParOf" srcId="{9D4E7F2D-5225-4155-B056-FE67A7DD3DDE}" destId="{CC569F4A-612E-4411-AD34-300A43260F6A}" srcOrd="0" destOrd="0" presId="urn:microsoft.com/office/officeart/2005/8/layout/orgChart1"/>
    <dgm:cxn modelId="{1FBD2360-BDF2-4A26-924F-EBC605E2A555}" type="presParOf" srcId="{9D4E7F2D-5225-4155-B056-FE67A7DD3DDE}" destId="{F1E9E9B7-1B22-4F22-B54C-0720AEDDD3BA}" srcOrd="1" destOrd="0" presId="urn:microsoft.com/office/officeart/2005/8/layout/orgChart1"/>
    <dgm:cxn modelId="{84EDE75E-96F1-4A2B-BA15-37B17893F785}" type="presParOf" srcId="{1A6131C5-80A2-42B6-973E-16752DBF01BF}" destId="{2C32A2C5-ADDF-4E67-A137-79F0D993C57F}" srcOrd="1" destOrd="0" presId="urn:microsoft.com/office/officeart/2005/8/layout/orgChart1"/>
    <dgm:cxn modelId="{F99C970B-8ACC-4F2E-9782-44B408375C7C}" type="presParOf" srcId="{1A6131C5-80A2-42B6-973E-16752DBF01BF}" destId="{24F3B324-20B4-458E-A07A-867C681F133E}" srcOrd="2" destOrd="0" presId="urn:microsoft.com/office/officeart/2005/8/layout/orgChart1"/>
    <dgm:cxn modelId="{3B2CF272-7BE9-41E6-8A00-87E6ADB53F63}" type="presParOf" srcId="{F399590A-DB9B-458E-94E8-4A520CE18438}" destId="{2B3BF819-FF6D-4862-8764-B6A5D5CD6F1B}" srcOrd="2" destOrd="0" presId="urn:microsoft.com/office/officeart/2005/8/layout/orgChart1"/>
    <dgm:cxn modelId="{69785699-3753-4156-862A-F80AB96081A1}" type="presParOf" srcId="{2B3BF819-FF6D-4862-8764-B6A5D5CD6F1B}" destId="{567D3417-64B2-4116-9B30-4B1F38FE7547}" srcOrd="0" destOrd="0" presId="urn:microsoft.com/office/officeart/2005/8/layout/orgChart1"/>
    <dgm:cxn modelId="{12CDD207-1DFD-477F-86CB-27FF594AA3CD}" type="presParOf" srcId="{2B3BF819-FF6D-4862-8764-B6A5D5CD6F1B}" destId="{E36B2467-2F15-4C54-AFD5-232F7FA02A8C}" srcOrd="1" destOrd="0" presId="urn:microsoft.com/office/officeart/2005/8/layout/orgChart1"/>
    <dgm:cxn modelId="{A8D4365B-67D9-4926-9507-84221DBD8F85}" type="presParOf" srcId="{E36B2467-2F15-4C54-AFD5-232F7FA02A8C}" destId="{603B8366-4C21-43C6-A5CF-C3FBC409386E}" srcOrd="0" destOrd="0" presId="urn:microsoft.com/office/officeart/2005/8/layout/orgChart1"/>
    <dgm:cxn modelId="{54A23B74-2B4E-4F3F-B3CB-0D865758FB24}" type="presParOf" srcId="{603B8366-4C21-43C6-A5CF-C3FBC409386E}" destId="{6C79F6FF-7DBA-4CF3-9A9B-6AE46D23706C}" srcOrd="0" destOrd="0" presId="urn:microsoft.com/office/officeart/2005/8/layout/orgChart1"/>
    <dgm:cxn modelId="{3E541F8F-0660-4CDB-87B2-1A86C5A2DC68}" type="presParOf" srcId="{603B8366-4C21-43C6-A5CF-C3FBC409386E}" destId="{77D99C9B-A4B2-4B52-B030-7BB81CD29FB3}" srcOrd="1" destOrd="0" presId="urn:microsoft.com/office/officeart/2005/8/layout/orgChart1"/>
    <dgm:cxn modelId="{38766C74-BAB6-4970-B091-BAD1BDA090A4}" type="presParOf" srcId="{E36B2467-2F15-4C54-AFD5-232F7FA02A8C}" destId="{4431644B-153A-40DE-9C2C-CD078FDDCBDF}" srcOrd="1" destOrd="0" presId="urn:microsoft.com/office/officeart/2005/8/layout/orgChart1"/>
    <dgm:cxn modelId="{0F13E9E5-0AB1-4452-88F1-21AA9EB5340B}" type="presParOf" srcId="{E36B2467-2F15-4C54-AFD5-232F7FA02A8C}" destId="{9E62E5C3-BDB1-4678-996D-403C9C859354}" srcOrd="2" destOrd="0" presId="urn:microsoft.com/office/officeart/2005/8/layout/orgChart1"/>
    <dgm:cxn modelId="{A5703241-9C4A-4B11-B95E-9041D3D7F7D1}" type="presParOf" srcId="{2B3BF819-FF6D-4862-8764-B6A5D5CD6F1B}" destId="{EF7625AE-C2F5-4073-8E01-1F626DEC72A9}" srcOrd="2" destOrd="0" presId="urn:microsoft.com/office/officeart/2005/8/layout/orgChart1"/>
    <dgm:cxn modelId="{15360B1D-F4AC-449C-8994-B3072E27F839}" type="presParOf" srcId="{2B3BF819-FF6D-4862-8764-B6A5D5CD6F1B}" destId="{FB581505-C71A-487F-80B7-13FC51B1E6A1}" srcOrd="3" destOrd="0" presId="urn:microsoft.com/office/officeart/2005/8/layout/orgChart1"/>
    <dgm:cxn modelId="{6B2429F2-F5BD-42A9-9E00-D63BC9198A3E}" type="presParOf" srcId="{FB581505-C71A-487F-80B7-13FC51B1E6A1}" destId="{B46AE990-A12E-4262-8B18-7CB08C4DE4DC}" srcOrd="0" destOrd="0" presId="urn:microsoft.com/office/officeart/2005/8/layout/orgChart1"/>
    <dgm:cxn modelId="{9F41E6F1-824A-44CC-B6C6-8B7A808E6515}" type="presParOf" srcId="{B46AE990-A12E-4262-8B18-7CB08C4DE4DC}" destId="{E0C18CC9-ECFC-4C26-8FC4-BC071591A6FD}" srcOrd="0" destOrd="0" presId="urn:microsoft.com/office/officeart/2005/8/layout/orgChart1"/>
    <dgm:cxn modelId="{38346ED0-CAF9-4C9B-8161-B89501C456AF}" type="presParOf" srcId="{B46AE990-A12E-4262-8B18-7CB08C4DE4DC}" destId="{928E9591-20DC-4C2F-9123-785416FEE681}" srcOrd="1" destOrd="0" presId="urn:microsoft.com/office/officeart/2005/8/layout/orgChart1"/>
    <dgm:cxn modelId="{C371CCBE-4AA7-4E78-A71C-ABB5FA7C689F}" type="presParOf" srcId="{FB581505-C71A-487F-80B7-13FC51B1E6A1}" destId="{4C488D7C-7CF8-4A8B-AF05-0445E721ACC0}" srcOrd="1" destOrd="0" presId="urn:microsoft.com/office/officeart/2005/8/layout/orgChart1"/>
    <dgm:cxn modelId="{7264AA89-F9D6-4BDA-BBB8-0609083BF3CA}" type="presParOf" srcId="{FB581505-C71A-487F-80B7-13FC51B1E6A1}" destId="{D19299B0-BEB2-4070-BF7F-B4F4A8381E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167B16-6F21-4B51-9982-A0B5C5F25E3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F898DB-C69C-4C7D-9C91-BCF6E40047C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004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98DB-C69C-4C7D-9C91-BCF6E40047C4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252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0973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859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700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5023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643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6981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4261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6604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8323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98DB-C69C-4C7D-9C91-BCF6E40047C4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782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98DB-C69C-4C7D-9C91-BCF6E40047C4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974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98DB-C69C-4C7D-9C91-BCF6E40047C4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942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98DB-C69C-4C7D-9C91-BCF6E40047C4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640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מזכירת לשכת ראש מועצה – 80% + רכזת ארכיון 20% (תחת מנכ"ל)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5170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772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388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122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8525-E1B6-4734-B8F8-655B52590D90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312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83069" y="1700809"/>
            <a:ext cx="10416424" cy="1470025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81614" y="3456584"/>
            <a:ext cx="8578231" cy="112454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4646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pic>
        <p:nvPicPr>
          <p:cNvPr id="7" name="Picture 4" descr="Image result for ‫מועצה אזורית עמק הירדן‬‎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224714"/>
            <a:ext cx="932233" cy="8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לוגו לוטם-80%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3352" y="6309320"/>
            <a:ext cx="1809733" cy="30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47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83499" y="188640"/>
            <a:ext cx="9313035" cy="864096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pic>
        <p:nvPicPr>
          <p:cNvPr id="14" name="Picture 4" descr="Image result for ‫מועצה אזורית עמק הירדן‬‎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224714"/>
            <a:ext cx="932233" cy="8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0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3311" y="260648"/>
            <a:ext cx="9217024" cy="792088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608512"/>
          </a:xfr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2400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2400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2400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2400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2400" kern="1200" dirty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8" name="מציין מיקום של תאריך 3"/>
          <p:cNvSpPr txBox="1">
            <a:spLocks/>
          </p:cNvSpPr>
          <p:nvPr userDrawn="1"/>
        </p:nvSpPr>
        <p:spPr>
          <a:xfrm rot="16200000">
            <a:off x="11331807" y="5826386"/>
            <a:ext cx="1115144" cy="316851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מציין מיקום של מספר שקופית 5"/>
          <p:cNvSpPr txBox="1">
            <a:spLocks/>
          </p:cNvSpPr>
          <p:nvPr userDrawn="1"/>
        </p:nvSpPr>
        <p:spPr>
          <a:xfrm>
            <a:off x="11591187" y="6542383"/>
            <a:ext cx="596384" cy="148487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ctr" defTabSz="914400" rtl="1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8EAC5-5DEF-4C60-990C-FDF71F9E4288}" type="slidenum">
              <a:rPr lang="he-IL" sz="1400" smtClean="0">
                <a:solidFill>
                  <a:srgbClr val="414042"/>
                </a:solidFill>
              </a:rPr>
              <a:pPr/>
              <a:t>‹#›</a:t>
            </a:fld>
            <a:endParaRPr lang="he-IL" sz="1100" dirty="0">
              <a:solidFill>
                <a:srgbClr val="414042"/>
              </a:solidFill>
            </a:endParaRPr>
          </a:p>
        </p:txBody>
      </p:sp>
      <p:pic>
        <p:nvPicPr>
          <p:cNvPr id="7" name="Picture 4" descr="Image result for ‫מועצה אזורית עמק הירדן‬‎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224714"/>
            <a:ext cx="932233" cy="8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2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4" descr="Image result for ‫מועצה אזורית עמק הירדן‬‎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224714"/>
            <a:ext cx="932233" cy="8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007435" y="188640"/>
            <a:ext cx="10177131" cy="86409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412777"/>
            <a:ext cx="10972800" cy="46805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3" name="מציין מיקום של תאריך 3"/>
          <p:cNvSpPr txBox="1">
            <a:spLocks/>
          </p:cNvSpPr>
          <p:nvPr userDrawn="1"/>
        </p:nvSpPr>
        <p:spPr>
          <a:xfrm rot="16200000">
            <a:off x="11331807" y="5826386"/>
            <a:ext cx="1115144" cy="316851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000" dirty="0">
                <a:solidFill>
                  <a:schemeClr val="bg1">
                    <a:lumMod val="75000"/>
                  </a:schemeClr>
                </a:solidFill>
              </a:rPr>
              <a:t>מידע חסוי ומוגן</a:t>
            </a:r>
          </a:p>
        </p:txBody>
      </p:sp>
      <p:sp>
        <p:nvSpPr>
          <p:cNvPr id="25" name="מציין מיקום של מספר שקופית 5"/>
          <p:cNvSpPr txBox="1">
            <a:spLocks/>
          </p:cNvSpPr>
          <p:nvPr userDrawn="1"/>
        </p:nvSpPr>
        <p:spPr>
          <a:xfrm>
            <a:off x="11591187" y="6542383"/>
            <a:ext cx="596384" cy="148487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ctr" defTabSz="914400" rtl="1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8EAC5-5DEF-4C60-990C-FDF71F9E4288}" type="slidenum">
              <a:rPr lang="he-IL" sz="1400" smtClean="0">
                <a:solidFill>
                  <a:srgbClr val="414042"/>
                </a:solidFill>
              </a:rPr>
              <a:pPr/>
              <a:t>‹#›</a:t>
            </a:fld>
            <a:endParaRPr lang="he-IL" sz="1100" dirty="0">
              <a:solidFill>
                <a:srgbClr val="414042"/>
              </a:solidFill>
            </a:endParaRPr>
          </a:p>
        </p:txBody>
      </p:sp>
      <p:pic>
        <p:nvPicPr>
          <p:cNvPr id="6" name="Picture 4" descr="Image result for ‫מועצה אזורית עמק הירדן‬‎">
            <a:extLst>
              <a:ext uri="{FF2B5EF4-FFF2-40B4-BE49-F238E27FC236}">
                <a16:creationId xmlns:a16="http://schemas.microsoft.com/office/drawing/2014/main" xmlns="" id="{EA97464B-BDDB-45E3-9BA8-5B914053A8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224714"/>
            <a:ext cx="932233" cy="8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לוגו לוטם-80%.png">
            <a:extLst>
              <a:ext uri="{FF2B5EF4-FFF2-40B4-BE49-F238E27FC236}">
                <a16:creationId xmlns:a16="http://schemas.microsoft.com/office/drawing/2014/main" xmlns="" id="{812BEDCC-8CA1-4FF4-881F-1937EB584F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3352" y="6309320"/>
            <a:ext cx="1809733" cy="30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14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4" r:id="rId3"/>
    <p:sldLayoutId id="2147483676" r:id="rId4"/>
  </p:sldLayoutIdLst>
  <p:txStyles>
    <p:titleStyle>
      <a:lvl1pPr algn="ctr" defTabSz="914400" rtl="1" eaLnBrk="1" latinLnBrk="0" hangingPunct="1">
        <a:spcBef>
          <a:spcPct val="0"/>
        </a:spcBef>
        <a:buNone/>
        <a:defRPr sz="2800" b="1" kern="1200">
          <a:solidFill>
            <a:srgbClr val="A31C33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rgbClr val="414042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rgbClr val="414042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rgbClr val="414042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rgbClr val="414042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rgbClr val="414042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51384" y="1052736"/>
            <a:ext cx="10945216" cy="1993830"/>
          </a:xfrm>
          <a:prstGeom prst="rect">
            <a:avLst/>
          </a:prstGeom>
          <a:solidFill>
            <a:srgbClr val="46464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he-IL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עדכון המבנה הארגוני 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base"/>
            <a:r>
              <a:rPr lang="he-IL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מועצה אזורית עמק הירדן</a:t>
            </a:r>
          </a:p>
          <a:p>
            <a:pPr algn="ctr" fontAlgn="base"/>
            <a:r>
              <a:rPr lang="he-IL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ספטמבר 2017 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 fontAlgn="base"/>
            <a:endParaRPr lang="he-IL" sz="2800" dirty="0">
              <a:latin typeface="Arial" pitchFamily="34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0"/>
          <a:stretch/>
        </p:blipFill>
        <p:spPr bwMode="auto">
          <a:xfrm>
            <a:off x="27132" y="3046566"/>
            <a:ext cx="12164868" cy="38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לוגו לוטם-80%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1384" y="260648"/>
            <a:ext cx="1357300" cy="30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49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מחבר ישר 30">
            <a:extLst>
              <a:ext uri="{FF2B5EF4-FFF2-40B4-BE49-F238E27FC236}">
                <a16:creationId xmlns:a16="http://schemas.microsoft.com/office/drawing/2014/main" xmlns="" id="{04F298AB-CBCE-4B76-861A-78BF733EDF52}"/>
              </a:ext>
            </a:extLst>
          </p:cNvPr>
          <p:cNvCxnSpPr/>
          <p:nvPr/>
        </p:nvCxnSpPr>
        <p:spPr>
          <a:xfrm>
            <a:off x="1415480" y="3851142"/>
            <a:ext cx="0" cy="504056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3" name="מחבר ישר 42"/>
          <p:cNvCxnSpPr/>
          <p:nvPr/>
        </p:nvCxnSpPr>
        <p:spPr>
          <a:xfrm flipV="1">
            <a:off x="8062560" y="3995376"/>
            <a:ext cx="0" cy="72008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6" name="מחבר ישר 30">
            <a:extLst>
              <a:ext uri="{FF2B5EF4-FFF2-40B4-BE49-F238E27FC236}">
                <a16:creationId xmlns:a16="http://schemas.microsoft.com/office/drawing/2014/main" xmlns="" id="{6014B6B2-AA7A-476C-9D78-1BEDCAE9A26B}"/>
              </a:ext>
            </a:extLst>
          </p:cNvPr>
          <p:cNvCxnSpPr/>
          <p:nvPr/>
        </p:nvCxnSpPr>
        <p:spPr>
          <a:xfrm>
            <a:off x="5087888" y="2696351"/>
            <a:ext cx="0" cy="504056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7" name="מחבר ישר 30">
            <a:extLst>
              <a:ext uri="{FF2B5EF4-FFF2-40B4-BE49-F238E27FC236}">
                <a16:creationId xmlns:a16="http://schemas.microsoft.com/office/drawing/2014/main" xmlns="" id="{72344863-B0AD-456F-BC34-F04F9F21A33F}"/>
              </a:ext>
            </a:extLst>
          </p:cNvPr>
          <p:cNvCxnSpPr/>
          <p:nvPr/>
        </p:nvCxnSpPr>
        <p:spPr>
          <a:xfrm>
            <a:off x="6111133" y="2678456"/>
            <a:ext cx="0" cy="504056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9" name="מלבן 1"/>
          <p:cNvSpPr>
            <a:spLocks noChangeArrowheads="1"/>
          </p:cNvSpPr>
          <p:nvPr/>
        </p:nvSpPr>
        <p:spPr bwMode="auto">
          <a:xfrm>
            <a:off x="6454278" y="657822"/>
            <a:ext cx="2304256" cy="595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אגף חינוך, נוער וספורט (100%)</a:t>
            </a:r>
            <a:endParaRPr lang="he-I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מלבן 5"/>
          <p:cNvSpPr>
            <a:spLocks noChangeArrowheads="1"/>
          </p:cNvSpPr>
          <p:nvPr/>
        </p:nvSpPr>
        <p:spPr bwMode="auto">
          <a:xfrm>
            <a:off x="9144845" y="1270815"/>
            <a:ext cx="1575916" cy="4505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מזכירת האגף (100%)</a:t>
            </a:r>
            <a:endParaRPr lang="he-I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6"/>
          <p:cNvSpPr>
            <a:spLocks noChangeArrowheads="1"/>
          </p:cNvSpPr>
          <p:nvPr/>
        </p:nvSpPr>
        <p:spPr bwMode="auto">
          <a:xfrm>
            <a:off x="4671271" y="1122384"/>
            <a:ext cx="1287463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חשב ומנהל ארגוני באגף (100%)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לבן 10"/>
          <p:cNvSpPr>
            <a:spLocks noChangeArrowheads="1"/>
          </p:cNvSpPr>
          <p:nvPr/>
        </p:nvSpPr>
        <p:spPr bwMode="auto">
          <a:xfrm>
            <a:off x="10859628" y="3416006"/>
            <a:ext cx="936104" cy="10834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גני ילדים וסייעות 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מלבן 11"/>
          <p:cNvSpPr>
            <a:spLocks noChangeArrowheads="1"/>
          </p:cNvSpPr>
          <p:nvPr/>
        </p:nvSpPr>
        <p:spPr bwMode="auto">
          <a:xfrm>
            <a:off x="9745310" y="3382339"/>
            <a:ext cx="922338" cy="706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שפ"ח (50%)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8751552" y="3397488"/>
            <a:ext cx="924049" cy="5111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 err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קב"סית</a:t>
            </a: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(100%)</a:t>
            </a:r>
            <a:endParaRPr lang="he-I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מלבן 15"/>
          <p:cNvSpPr>
            <a:spLocks noChangeArrowheads="1"/>
          </p:cNvSpPr>
          <p:nvPr/>
        </p:nvSpPr>
        <p:spPr bwMode="auto">
          <a:xfrm>
            <a:off x="4435676" y="2959701"/>
            <a:ext cx="1224136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מרכז למוזיקה מחול וסל תרבות-(100%)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מלבן 20"/>
          <p:cNvSpPr>
            <a:spLocks noChangeArrowheads="1"/>
          </p:cNvSpPr>
          <p:nvPr/>
        </p:nvSpPr>
        <p:spPr bwMode="auto">
          <a:xfrm>
            <a:off x="5735960" y="2982438"/>
            <a:ext cx="1224136" cy="14020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אדמיניסטרטיבית יד לבנים ומזכירת מרכז למחול (80</a:t>
            </a:r>
            <a:r>
              <a:rPr lang="he-I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he-IL" sz="1400" dirty="0">
              <a:solidFill>
                <a:schemeClr val="tx1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7" name="מלבן 22"/>
          <p:cNvSpPr>
            <a:spLocks noChangeArrowheads="1"/>
          </p:cNvSpPr>
          <p:nvPr/>
        </p:nvSpPr>
        <p:spPr bwMode="auto">
          <a:xfrm>
            <a:off x="2941380" y="3182512"/>
            <a:ext cx="1154212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מרכז עידן(100%)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מלבן 24"/>
          <p:cNvSpPr>
            <a:spLocks noChangeArrowheads="1"/>
          </p:cNvSpPr>
          <p:nvPr/>
        </p:nvSpPr>
        <p:spPr bwMode="auto">
          <a:xfrm>
            <a:off x="821675" y="3182512"/>
            <a:ext cx="1243831" cy="6476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מנהל מח' הספורט</a:t>
            </a:r>
          </a:p>
        </p:txBody>
      </p:sp>
      <p:sp>
        <p:nvSpPr>
          <p:cNvPr id="21" name="מלבן 27"/>
          <p:cNvSpPr>
            <a:spLocks noChangeArrowheads="1"/>
          </p:cNvSpPr>
          <p:nvPr/>
        </p:nvSpPr>
        <p:spPr bwMode="auto">
          <a:xfrm>
            <a:off x="7569006" y="3356992"/>
            <a:ext cx="987108" cy="6137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בתי ספר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מלבן 35"/>
          <p:cNvSpPr>
            <a:spLocks noChangeArrowheads="1"/>
          </p:cNvSpPr>
          <p:nvPr/>
        </p:nvSpPr>
        <p:spPr bwMode="auto">
          <a:xfrm>
            <a:off x="7139782" y="4289851"/>
            <a:ext cx="2232199" cy="8819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מזכירות, אבות בית, סייעות כיתתיות, סייעות שילוב, כ"א בהוראה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מלבן 37"/>
          <p:cNvSpPr>
            <a:spLocks noChangeArrowheads="1"/>
          </p:cNvSpPr>
          <p:nvPr/>
        </p:nvSpPr>
        <p:spPr bwMode="auto">
          <a:xfrm>
            <a:off x="5303912" y="5120841"/>
            <a:ext cx="1439242" cy="8832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מקצועית מרכז למחול(100%)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מלבן 39"/>
          <p:cNvSpPr>
            <a:spLocks noChangeArrowheads="1"/>
          </p:cNvSpPr>
          <p:nvPr/>
        </p:nvSpPr>
        <p:spPr bwMode="auto">
          <a:xfrm>
            <a:off x="2085505" y="5334880"/>
            <a:ext cx="1407022" cy="4551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רכזת א'-ו' (</a:t>
            </a:r>
            <a:r>
              <a:rPr lang="he-IL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מחבר ישר 26"/>
          <p:cNvCxnSpPr>
            <a:cxnSpLocks/>
            <a:stCxn id="9" idx="2"/>
          </p:cNvCxnSpPr>
          <p:nvPr/>
        </p:nvCxnSpPr>
        <p:spPr>
          <a:xfrm>
            <a:off x="7606406" y="1253358"/>
            <a:ext cx="0" cy="936104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8" name="מחבר ישר 27"/>
          <p:cNvCxnSpPr>
            <a:stCxn id="11" idx="3"/>
            <a:endCxn id="10" idx="1"/>
          </p:cNvCxnSpPr>
          <p:nvPr/>
        </p:nvCxnSpPr>
        <p:spPr>
          <a:xfrm>
            <a:off x="5958733" y="1482424"/>
            <a:ext cx="3186112" cy="1368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1775520" y="2662540"/>
            <a:ext cx="0" cy="504057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3699170" y="2678456"/>
            <a:ext cx="0" cy="504056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3" name="מחבר ישר 32"/>
          <p:cNvCxnSpPr>
            <a:cxnSpLocks/>
            <a:endCxn id="21" idx="0"/>
          </p:cNvCxnSpPr>
          <p:nvPr/>
        </p:nvCxnSpPr>
        <p:spPr>
          <a:xfrm flipH="1">
            <a:off x="8062560" y="2523574"/>
            <a:ext cx="813522" cy="83341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4" name="מחבר ישר 33"/>
          <p:cNvCxnSpPr>
            <a:cxnSpLocks/>
          </p:cNvCxnSpPr>
          <p:nvPr/>
        </p:nvCxnSpPr>
        <p:spPr>
          <a:xfrm flipH="1">
            <a:off x="9255608" y="2736762"/>
            <a:ext cx="257049" cy="66829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10206480" y="2741833"/>
            <a:ext cx="0" cy="640507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6" name="מחבר ישר 35"/>
          <p:cNvCxnSpPr>
            <a:cxnSpLocks/>
          </p:cNvCxnSpPr>
          <p:nvPr/>
        </p:nvCxnSpPr>
        <p:spPr>
          <a:xfrm>
            <a:off x="10737358" y="2736763"/>
            <a:ext cx="482310" cy="686809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791744" y="3834676"/>
            <a:ext cx="0" cy="1652092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5348510" y="4111830"/>
            <a:ext cx="0" cy="1044115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2382537" y="110867"/>
            <a:ext cx="6336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accent1"/>
                </a:solidFill>
              </a:rPr>
              <a:t>אגף חינוך נוער וספורט</a:t>
            </a:r>
          </a:p>
        </p:txBody>
      </p:sp>
      <p:sp>
        <p:nvSpPr>
          <p:cNvPr id="53" name="מלבן 37"/>
          <p:cNvSpPr>
            <a:spLocks noChangeArrowheads="1"/>
          </p:cNvSpPr>
          <p:nvPr/>
        </p:nvSpPr>
        <p:spPr bwMode="auto">
          <a:xfrm>
            <a:off x="3863752" y="5155944"/>
            <a:ext cx="1355106" cy="8832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אדמיניסטרטיבית (70%)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מחבר ישר 53"/>
          <p:cNvCxnSpPr/>
          <p:nvPr/>
        </p:nvCxnSpPr>
        <p:spPr>
          <a:xfrm>
            <a:off x="4759714" y="4111830"/>
            <a:ext cx="0" cy="1044115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8" name="מלבן 37"/>
          <p:cNvSpPr>
            <a:spLocks noChangeArrowheads="1"/>
          </p:cNvSpPr>
          <p:nvPr/>
        </p:nvSpPr>
        <p:spPr bwMode="auto">
          <a:xfrm>
            <a:off x="9743838" y="4355416"/>
            <a:ext cx="936104" cy="584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מזכירה (60%)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מחבר ישר 58"/>
          <p:cNvCxnSpPr/>
          <p:nvPr/>
        </p:nvCxnSpPr>
        <p:spPr>
          <a:xfrm>
            <a:off x="10437450" y="4088402"/>
            <a:ext cx="0" cy="267015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62" name="מלבן 37"/>
          <p:cNvSpPr>
            <a:spLocks noChangeArrowheads="1"/>
          </p:cNvSpPr>
          <p:nvPr/>
        </p:nvSpPr>
        <p:spPr bwMode="auto">
          <a:xfrm>
            <a:off x="2080559" y="3999542"/>
            <a:ext cx="1438870" cy="584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יחידת נוער,(100%)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מלבן 37"/>
          <p:cNvSpPr>
            <a:spLocks noChangeArrowheads="1"/>
          </p:cNvSpPr>
          <p:nvPr/>
        </p:nvSpPr>
        <p:spPr bwMode="auto">
          <a:xfrm>
            <a:off x="2063552" y="4666095"/>
            <a:ext cx="1438870" cy="584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רכז פרויקטים (80%)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מחבר ישר 89"/>
          <p:cNvCxnSpPr/>
          <p:nvPr/>
        </p:nvCxnSpPr>
        <p:spPr>
          <a:xfrm>
            <a:off x="3503712" y="4402389"/>
            <a:ext cx="302914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2" name="מחבר ישר 91"/>
          <p:cNvCxnSpPr/>
          <p:nvPr/>
        </p:nvCxnSpPr>
        <p:spPr>
          <a:xfrm>
            <a:off x="3504655" y="4958593"/>
            <a:ext cx="302914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3" name="מחבר ישר 92"/>
          <p:cNvCxnSpPr/>
          <p:nvPr/>
        </p:nvCxnSpPr>
        <p:spPr>
          <a:xfrm>
            <a:off x="3503712" y="5489290"/>
            <a:ext cx="302914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96" name="מלבן 37"/>
          <p:cNvSpPr>
            <a:spLocks noChangeArrowheads="1"/>
          </p:cNvSpPr>
          <p:nvPr/>
        </p:nvSpPr>
        <p:spPr bwMode="auto">
          <a:xfrm>
            <a:off x="719192" y="4293096"/>
            <a:ext cx="1242129" cy="4534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מזכירה 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מחבר ישר 50"/>
          <p:cNvCxnSpPr/>
          <p:nvPr/>
        </p:nvCxnSpPr>
        <p:spPr>
          <a:xfrm>
            <a:off x="6111133" y="2191176"/>
            <a:ext cx="3186112" cy="1368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2" name="מלבן 5"/>
          <p:cNvSpPr>
            <a:spLocks noChangeArrowheads="1"/>
          </p:cNvSpPr>
          <p:nvPr/>
        </p:nvSpPr>
        <p:spPr bwMode="auto">
          <a:xfrm>
            <a:off x="8544272" y="2098358"/>
            <a:ext cx="2797321" cy="638404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מחלקת חינוך (מנהלת האגף)</a:t>
            </a:r>
          </a:p>
        </p:txBody>
      </p:sp>
      <p:sp>
        <p:nvSpPr>
          <p:cNvPr id="55" name="מלבן 5"/>
          <p:cNvSpPr>
            <a:spLocks noChangeArrowheads="1"/>
          </p:cNvSpPr>
          <p:nvPr/>
        </p:nvSpPr>
        <p:spPr bwMode="auto">
          <a:xfrm>
            <a:off x="1591776" y="2057947"/>
            <a:ext cx="4637533" cy="638404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מחלקת חינוך חברתי וספורט (מנהל מרכז עידן)</a:t>
            </a:r>
          </a:p>
        </p:txBody>
      </p:sp>
      <p:sp>
        <p:nvSpPr>
          <p:cNvPr id="56" name="מלבן: פינות מעוגלות 2">
            <a:extLst>
              <a:ext uri="{FF2B5EF4-FFF2-40B4-BE49-F238E27FC236}">
                <a16:creationId xmlns:a16="http://schemas.microsoft.com/office/drawing/2014/main" xmlns="" id="{196B908B-7AFC-4FFA-8D67-B59EC48D6BCC}"/>
              </a:ext>
            </a:extLst>
          </p:cNvPr>
          <p:cNvSpPr/>
          <p:nvPr/>
        </p:nvSpPr>
        <p:spPr>
          <a:xfrm rot="19630727">
            <a:off x="98354" y="736889"/>
            <a:ext cx="2952328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שלב ראשון</a:t>
            </a:r>
          </a:p>
        </p:txBody>
      </p:sp>
    </p:spTree>
    <p:extLst>
      <p:ext uri="{BB962C8B-B14F-4D97-AF65-F5344CB8AC3E}">
        <p14:creationId xmlns:p14="http://schemas.microsoft.com/office/powerpoint/2010/main" val="125884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מחבר ישר 30">
            <a:extLst>
              <a:ext uri="{FF2B5EF4-FFF2-40B4-BE49-F238E27FC236}">
                <a16:creationId xmlns:a16="http://schemas.microsoft.com/office/drawing/2014/main" xmlns="" id="{04F298AB-CBCE-4B76-861A-78BF733EDF52}"/>
              </a:ext>
            </a:extLst>
          </p:cNvPr>
          <p:cNvCxnSpPr/>
          <p:nvPr/>
        </p:nvCxnSpPr>
        <p:spPr>
          <a:xfrm>
            <a:off x="1415480" y="3851142"/>
            <a:ext cx="0" cy="504056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3" name="מחבר ישר 42"/>
          <p:cNvCxnSpPr/>
          <p:nvPr/>
        </p:nvCxnSpPr>
        <p:spPr>
          <a:xfrm flipV="1">
            <a:off x="8062560" y="3995376"/>
            <a:ext cx="0" cy="72008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6" name="מחבר ישר 30">
            <a:extLst>
              <a:ext uri="{FF2B5EF4-FFF2-40B4-BE49-F238E27FC236}">
                <a16:creationId xmlns:a16="http://schemas.microsoft.com/office/drawing/2014/main" xmlns="" id="{6014B6B2-AA7A-476C-9D78-1BEDCAE9A26B}"/>
              </a:ext>
            </a:extLst>
          </p:cNvPr>
          <p:cNvCxnSpPr/>
          <p:nvPr/>
        </p:nvCxnSpPr>
        <p:spPr>
          <a:xfrm>
            <a:off x="5087888" y="2696351"/>
            <a:ext cx="0" cy="504056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7" name="מחבר ישר 30">
            <a:extLst>
              <a:ext uri="{FF2B5EF4-FFF2-40B4-BE49-F238E27FC236}">
                <a16:creationId xmlns:a16="http://schemas.microsoft.com/office/drawing/2014/main" xmlns="" id="{72344863-B0AD-456F-BC34-F04F9F21A33F}"/>
              </a:ext>
            </a:extLst>
          </p:cNvPr>
          <p:cNvCxnSpPr/>
          <p:nvPr/>
        </p:nvCxnSpPr>
        <p:spPr>
          <a:xfrm>
            <a:off x="6111133" y="2678456"/>
            <a:ext cx="0" cy="504056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9" name="מלבן 1"/>
          <p:cNvSpPr>
            <a:spLocks noChangeArrowheads="1"/>
          </p:cNvSpPr>
          <p:nvPr/>
        </p:nvSpPr>
        <p:spPr bwMode="auto">
          <a:xfrm>
            <a:off x="6454278" y="657822"/>
            <a:ext cx="2304256" cy="595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אגף חינוך, נוער וספורט (100%)</a:t>
            </a:r>
            <a:endParaRPr lang="he-I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מלבן 5"/>
          <p:cNvSpPr>
            <a:spLocks noChangeArrowheads="1"/>
          </p:cNvSpPr>
          <p:nvPr/>
        </p:nvSpPr>
        <p:spPr bwMode="auto">
          <a:xfrm>
            <a:off x="9144845" y="1270815"/>
            <a:ext cx="1575916" cy="4505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מזכירת האגף (100%)</a:t>
            </a:r>
            <a:endParaRPr lang="he-I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6"/>
          <p:cNvSpPr>
            <a:spLocks noChangeArrowheads="1"/>
          </p:cNvSpPr>
          <p:nvPr/>
        </p:nvSpPr>
        <p:spPr bwMode="auto">
          <a:xfrm>
            <a:off x="4671271" y="1122384"/>
            <a:ext cx="1287463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חשב ומנהל ארגוני באגף (100%)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לבן 10"/>
          <p:cNvSpPr>
            <a:spLocks noChangeArrowheads="1"/>
          </p:cNvSpPr>
          <p:nvPr/>
        </p:nvSpPr>
        <p:spPr bwMode="auto">
          <a:xfrm>
            <a:off x="10859628" y="3416006"/>
            <a:ext cx="936104" cy="10834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גני ילדים וסייעות 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מלבן 11"/>
          <p:cNvSpPr>
            <a:spLocks noChangeArrowheads="1"/>
          </p:cNvSpPr>
          <p:nvPr/>
        </p:nvSpPr>
        <p:spPr bwMode="auto">
          <a:xfrm>
            <a:off x="9745310" y="3382339"/>
            <a:ext cx="922338" cy="706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שפ"ח (50%)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8751552" y="3397488"/>
            <a:ext cx="924049" cy="5111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 err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קב"סית</a:t>
            </a: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(100%)</a:t>
            </a:r>
            <a:endParaRPr lang="he-I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מלבן 15"/>
          <p:cNvSpPr>
            <a:spLocks noChangeArrowheads="1"/>
          </p:cNvSpPr>
          <p:nvPr/>
        </p:nvSpPr>
        <p:spPr bwMode="auto">
          <a:xfrm>
            <a:off x="4435676" y="2959701"/>
            <a:ext cx="1224136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מרכז למוזיקה מחול וסל תרבות-(100%)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מלבן 20"/>
          <p:cNvSpPr>
            <a:spLocks noChangeArrowheads="1"/>
          </p:cNvSpPr>
          <p:nvPr/>
        </p:nvSpPr>
        <p:spPr bwMode="auto">
          <a:xfrm>
            <a:off x="5735960" y="2982438"/>
            <a:ext cx="1224136" cy="14020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אדמיניסטרטיבית יד לבנים ומזכירת מרכז למחול (80</a:t>
            </a:r>
            <a:r>
              <a:rPr lang="he-I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he-IL" sz="1400" dirty="0">
              <a:solidFill>
                <a:schemeClr val="tx1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7" name="מלבן 22"/>
          <p:cNvSpPr>
            <a:spLocks noChangeArrowheads="1"/>
          </p:cNvSpPr>
          <p:nvPr/>
        </p:nvSpPr>
        <p:spPr bwMode="auto">
          <a:xfrm>
            <a:off x="2941380" y="3182512"/>
            <a:ext cx="1154212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מרכז עידן(100%)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מלבן 24"/>
          <p:cNvSpPr>
            <a:spLocks noChangeArrowheads="1"/>
          </p:cNvSpPr>
          <p:nvPr/>
        </p:nvSpPr>
        <p:spPr bwMode="auto">
          <a:xfrm>
            <a:off x="821675" y="3182512"/>
            <a:ext cx="1243831" cy="6476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מנהל מח' הספורט</a:t>
            </a:r>
          </a:p>
        </p:txBody>
      </p:sp>
      <p:sp>
        <p:nvSpPr>
          <p:cNvPr id="21" name="מלבן 27"/>
          <p:cNvSpPr>
            <a:spLocks noChangeArrowheads="1"/>
          </p:cNvSpPr>
          <p:nvPr/>
        </p:nvSpPr>
        <p:spPr bwMode="auto">
          <a:xfrm>
            <a:off x="7569006" y="3356992"/>
            <a:ext cx="987108" cy="6137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בתי ספר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מלבן 35"/>
          <p:cNvSpPr>
            <a:spLocks noChangeArrowheads="1"/>
          </p:cNvSpPr>
          <p:nvPr/>
        </p:nvSpPr>
        <p:spPr bwMode="auto">
          <a:xfrm>
            <a:off x="7139782" y="4289851"/>
            <a:ext cx="2232199" cy="8819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מזכירות, אבות בית, סייעות כיתתיות, סייעות שילוב, כ"א בהוראה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מלבן 37"/>
          <p:cNvSpPr>
            <a:spLocks noChangeArrowheads="1"/>
          </p:cNvSpPr>
          <p:nvPr/>
        </p:nvSpPr>
        <p:spPr bwMode="auto">
          <a:xfrm>
            <a:off x="5303912" y="5120841"/>
            <a:ext cx="1439242" cy="8832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מקצועית מרכז למחול(100%)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מלבן 39"/>
          <p:cNvSpPr>
            <a:spLocks noChangeArrowheads="1"/>
          </p:cNvSpPr>
          <p:nvPr/>
        </p:nvSpPr>
        <p:spPr bwMode="auto">
          <a:xfrm>
            <a:off x="2085505" y="5334880"/>
            <a:ext cx="1407022" cy="4551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רכזת א'-ו' (</a:t>
            </a:r>
            <a:r>
              <a:rPr lang="he-IL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מחבר ישר 26"/>
          <p:cNvCxnSpPr>
            <a:cxnSpLocks/>
            <a:stCxn id="9" idx="2"/>
          </p:cNvCxnSpPr>
          <p:nvPr/>
        </p:nvCxnSpPr>
        <p:spPr>
          <a:xfrm>
            <a:off x="7606406" y="1253358"/>
            <a:ext cx="0" cy="936104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28" name="מחבר ישר 27"/>
          <p:cNvCxnSpPr>
            <a:stCxn id="11" idx="3"/>
            <a:endCxn id="10" idx="1"/>
          </p:cNvCxnSpPr>
          <p:nvPr/>
        </p:nvCxnSpPr>
        <p:spPr>
          <a:xfrm>
            <a:off x="5958733" y="1482424"/>
            <a:ext cx="3186112" cy="1368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1775520" y="2662540"/>
            <a:ext cx="0" cy="504057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3699170" y="2678456"/>
            <a:ext cx="0" cy="504056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3" name="מחבר ישר 32"/>
          <p:cNvCxnSpPr>
            <a:cxnSpLocks/>
            <a:endCxn id="21" idx="0"/>
          </p:cNvCxnSpPr>
          <p:nvPr/>
        </p:nvCxnSpPr>
        <p:spPr>
          <a:xfrm flipH="1">
            <a:off x="8062560" y="2523574"/>
            <a:ext cx="813522" cy="83341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4" name="מחבר ישר 33"/>
          <p:cNvCxnSpPr>
            <a:cxnSpLocks/>
          </p:cNvCxnSpPr>
          <p:nvPr/>
        </p:nvCxnSpPr>
        <p:spPr>
          <a:xfrm flipH="1">
            <a:off x="9255608" y="2736762"/>
            <a:ext cx="257049" cy="66829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10206480" y="2741833"/>
            <a:ext cx="0" cy="640507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6" name="מחבר ישר 35"/>
          <p:cNvCxnSpPr>
            <a:cxnSpLocks/>
          </p:cNvCxnSpPr>
          <p:nvPr/>
        </p:nvCxnSpPr>
        <p:spPr>
          <a:xfrm>
            <a:off x="10737358" y="2736763"/>
            <a:ext cx="482310" cy="686809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791744" y="3834676"/>
            <a:ext cx="0" cy="1652092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5348510" y="4111830"/>
            <a:ext cx="0" cy="1044115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2382537" y="110867"/>
            <a:ext cx="6336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accent1"/>
                </a:solidFill>
              </a:rPr>
              <a:t>אגף חינוך נוער וספורט</a:t>
            </a:r>
          </a:p>
        </p:txBody>
      </p:sp>
      <p:sp>
        <p:nvSpPr>
          <p:cNvPr id="53" name="מלבן 37"/>
          <p:cNvSpPr>
            <a:spLocks noChangeArrowheads="1"/>
          </p:cNvSpPr>
          <p:nvPr/>
        </p:nvSpPr>
        <p:spPr bwMode="auto">
          <a:xfrm>
            <a:off x="3863752" y="5155944"/>
            <a:ext cx="1355106" cy="8832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אדמיניסטרטיבית (70%)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מחבר ישר 53"/>
          <p:cNvCxnSpPr/>
          <p:nvPr/>
        </p:nvCxnSpPr>
        <p:spPr>
          <a:xfrm>
            <a:off x="4759714" y="4111830"/>
            <a:ext cx="0" cy="1044115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8" name="מלבן 37"/>
          <p:cNvSpPr>
            <a:spLocks noChangeArrowheads="1"/>
          </p:cNvSpPr>
          <p:nvPr/>
        </p:nvSpPr>
        <p:spPr bwMode="auto">
          <a:xfrm>
            <a:off x="9743838" y="4355416"/>
            <a:ext cx="936104" cy="584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מזכירה (60%)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מחבר ישר 58"/>
          <p:cNvCxnSpPr/>
          <p:nvPr/>
        </p:nvCxnSpPr>
        <p:spPr>
          <a:xfrm>
            <a:off x="10437450" y="4088402"/>
            <a:ext cx="0" cy="267015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62" name="מלבן 37"/>
          <p:cNvSpPr>
            <a:spLocks noChangeArrowheads="1"/>
          </p:cNvSpPr>
          <p:nvPr/>
        </p:nvSpPr>
        <p:spPr bwMode="auto">
          <a:xfrm>
            <a:off x="2080559" y="3999542"/>
            <a:ext cx="1438870" cy="584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מנהלת יחידת נוער,(100%)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מלבן 37"/>
          <p:cNvSpPr>
            <a:spLocks noChangeArrowheads="1"/>
          </p:cNvSpPr>
          <p:nvPr/>
        </p:nvSpPr>
        <p:spPr bwMode="auto">
          <a:xfrm>
            <a:off x="2063552" y="4666095"/>
            <a:ext cx="1438870" cy="584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רכז פרויקטים (80%)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מחבר ישר 89"/>
          <p:cNvCxnSpPr/>
          <p:nvPr/>
        </p:nvCxnSpPr>
        <p:spPr>
          <a:xfrm>
            <a:off x="3503712" y="4402389"/>
            <a:ext cx="302914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2" name="מחבר ישר 91"/>
          <p:cNvCxnSpPr/>
          <p:nvPr/>
        </p:nvCxnSpPr>
        <p:spPr>
          <a:xfrm>
            <a:off x="3504655" y="4958593"/>
            <a:ext cx="302914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3" name="מחבר ישר 92"/>
          <p:cNvCxnSpPr/>
          <p:nvPr/>
        </p:nvCxnSpPr>
        <p:spPr>
          <a:xfrm>
            <a:off x="3503712" y="5489290"/>
            <a:ext cx="302914" cy="0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96" name="מלבן 37"/>
          <p:cNvSpPr>
            <a:spLocks noChangeArrowheads="1"/>
          </p:cNvSpPr>
          <p:nvPr/>
        </p:nvSpPr>
        <p:spPr bwMode="auto">
          <a:xfrm>
            <a:off x="719192" y="4005064"/>
            <a:ext cx="1242129" cy="4534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מזכירה (100%)</a:t>
            </a:r>
            <a:endParaRPr lang="he-IL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מחבר ישר 50"/>
          <p:cNvCxnSpPr/>
          <p:nvPr/>
        </p:nvCxnSpPr>
        <p:spPr>
          <a:xfrm>
            <a:off x="6111133" y="2191176"/>
            <a:ext cx="3186112" cy="1368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52" name="מלבן 5"/>
          <p:cNvSpPr>
            <a:spLocks noChangeArrowheads="1"/>
          </p:cNvSpPr>
          <p:nvPr/>
        </p:nvSpPr>
        <p:spPr bwMode="auto">
          <a:xfrm>
            <a:off x="8544272" y="2098358"/>
            <a:ext cx="2797321" cy="63840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מנהל מחלקת חינוך (100%)</a:t>
            </a:r>
          </a:p>
        </p:txBody>
      </p:sp>
      <p:sp>
        <p:nvSpPr>
          <p:cNvPr id="55" name="מלבן 5"/>
          <p:cNvSpPr>
            <a:spLocks noChangeArrowheads="1"/>
          </p:cNvSpPr>
          <p:nvPr/>
        </p:nvSpPr>
        <p:spPr bwMode="auto">
          <a:xfrm>
            <a:off x="1591776" y="2057947"/>
            <a:ext cx="4637533" cy="63840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מנהל מחלקת חינוך חברתי וספורט (100%)</a:t>
            </a:r>
          </a:p>
        </p:txBody>
      </p:sp>
      <p:sp>
        <p:nvSpPr>
          <p:cNvPr id="44" name="מלבן: פינות מעוגלות 4">
            <a:extLst>
              <a:ext uri="{FF2B5EF4-FFF2-40B4-BE49-F238E27FC236}">
                <a16:creationId xmlns:a16="http://schemas.microsoft.com/office/drawing/2014/main" xmlns="" id="{B301B10A-1446-4AF4-BE85-A601AF639865}"/>
              </a:ext>
            </a:extLst>
          </p:cNvPr>
          <p:cNvSpPr/>
          <p:nvPr/>
        </p:nvSpPr>
        <p:spPr>
          <a:xfrm rot="19630727">
            <a:off x="98354" y="781512"/>
            <a:ext cx="2952328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תכנון עתידי</a:t>
            </a:r>
          </a:p>
        </p:txBody>
      </p:sp>
      <p:grpSp>
        <p:nvGrpSpPr>
          <p:cNvPr id="45" name="קבוצה 5">
            <a:extLst>
              <a:ext uri="{FF2B5EF4-FFF2-40B4-BE49-F238E27FC236}">
                <a16:creationId xmlns:a16="http://schemas.microsoft.com/office/drawing/2014/main" xmlns="" id="{61A283A2-C584-43FD-8626-B5C1D79B4908}"/>
              </a:ext>
            </a:extLst>
          </p:cNvPr>
          <p:cNvGrpSpPr/>
          <p:nvPr/>
        </p:nvGrpSpPr>
        <p:grpSpPr>
          <a:xfrm>
            <a:off x="9480376" y="5085184"/>
            <a:ext cx="2088232" cy="1656184"/>
            <a:chOff x="9408368" y="5013176"/>
            <a:chExt cx="2088232" cy="1656184"/>
          </a:xfrm>
        </p:grpSpPr>
        <p:sp>
          <p:nvSpPr>
            <p:cNvPr id="49" name="תרשים זרימה: תהליך 7">
              <a:extLst>
                <a:ext uri="{FF2B5EF4-FFF2-40B4-BE49-F238E27FC236}">
                  <a16:creationId xmlns:a16="http://schemas.microsoft.com/office/drawing/2014/main" xmlns="" id="{9F4ADE28-5C85-4F95-88FE-DF6C0CFA4428}"/>
                </a:ext>
              </a:extLst>
            </p:cNvPr>
            <p:cNvSpPr/>
            <p:nvPr/>
          </p:nvSpPr>
          <p:spPr>
            <a:xfrm>
              <a:off x="9624392" y="5120608"/>
              <a:ext cx="1648620" cy="50405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תפקיד קיים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56" name="תרשים זרימה: תהליך 8">
              <a:extLst>
                <a:ext uri="{FF2B5EF4-FFF2-40B4-BE49-F238E27FC236}">
                  <a16:creationId xmlns:a16="http://schemas.microsoft.com/office/drawing/2014/main" xmlns="" id="{E8A90A5B-DB66-4E1C-A02E-D432B9A27915}"/>
                </a:ext>
              </a:extLst>
            </p:cNvPr>
            <p:cNvSpPr/>
            <p:nvPr/>
          </p:nvSpPr>
          <p:spPr>
            <a:xfrm>
              <a:off x="9624392" y="6021288"/>
              <a:ext cx="1648620" cy="504056"/>
            </a:xfrm>
            <a:prstGeom prst="flowChartProcess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גיוס עתידי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57" name="מלבן: פינות מעוגלות 9">
              <a:extLst>
                <a:ext uri="{FF2B5EF4-FFF2-40B4-BE49-F238E27FC236}">
                  <a16:creationId xmlns:a16="http://schemas.microsoft.com/office/drawing/2014/main" xmlns="" id="{F8FFB676-9AEA-401B-A57A-37ACA0BB630D}"/>
                </a:ext>
              </a:extLst>
            </p:cNvPr>
            <p:cNvSpPr/>
            <p:nvPr/>
          </p:nvSpPr>
          <p:spPr>
            <a:xfrm>
              <a:off x="9408368" y="5013176"/>
              <a:ext cx="2088232" cy="1656184"/>
            </a:xfrm>
            <a:prstGeom prst="round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13073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5519936" y="836712"/>
            <a:ext cx="180020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מנהלת אגף</a:t>
            </a:r>
          </a:p>
        </p:txBody>
      </p:sp>
      <p:cxnSp>
        <p:nvCxnSpPr>
          <p:cNvPr id="10" name="מחבר ישר 9"/>
          <p:cNvCxnSpPr>
            <a:cxnSpLocks/>
            <a:stCxn id="9" idx="2"/>
          </p:cNvCxnSpPr>
          <p:nvPr/>
        </p:nvCxnSpPr>
        <p:spPr>
          <a:xfrm flipH="1">
            <a:off x="6419409" y="1484784"/>
            <a:ext cx="627" cy="120036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6456040" y="1916831"/>
            <a:ext cx="129614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מלבן 11"/>
          <p:cNvSpPr/>
          <p:nvPr/>
        </p:nvSpPr>
        <p:spPr>
          <a:xfrm>
            <a:off x="7752184" y="1556792"/>
            <a:ext cx="1953128" cy="6341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מזכירת אגף (100%)</a:t>
            </a:r>
          </a:p>
        </p:txBody>
      </p:sp>
      <p:sp>
        <p:nvSpPr>
          <p:cNvPr id="15" name="מלבן 14"/>
          <p:cNvSpPr/>
          <p:nvPr/>
        </p:nvSpPr>
        <p:spPr>
          <a:xfrm>
            <a:off x="4655897" y="3162672"/>
            <a:ext cx="1130424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מחלקת שירותים חברתיים</a:t>
            </a:r>
          </a:p>
        </p:txBody>
      </p:sp>
      <p:cxnSp>
        <p:nvCxnSpPr>
          <p:cNvPr id="16" name="מחבר ישר 15"/>
          <p:cNvCxnSpPr>
            <a:cxnSpLocks/>
            <a:endCxn id="17" idx="0"/>
          </p:cNvCxnSpPr>
          <p:nvPr/>
        </p:nvCxnSpPr>
        <p:spPr>
          <a:xfrm flipH="1">
            <a:off x="6412689" y="2664602"/>
            <a:ext cx="6720" cy="54867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מלבן 16"/>
          <p:cNvSpPr/>
          <p:nvPr/>
        </p:nvSpPr>
        <p:spPr>
          <a:xfrm>
            <a:off x="5908633" y="3213273"/>
            <a:ext cx="1008112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יחידה טיפולית</a:t>
            </a:r>
          </a:p>
          <a:p>
            <a:pPr algn="ctr"/>
            <a:r>
              <a:rPr lang="he-IL" sz="1600" dirty="0"/>
              <a:t>(תחנה לייעוץ) (100%)</a:t>
            </a:r>
          </a:p>
        </p:txBody>
      </p:sp>
      <p:cxnSp>
        <p:nvCxnSpPr>
          <p:cNvPr id="18" name="מחבר ישר 17"/>
          <p:cNvCxnSpPr>
            <a:cxnSpLocks/>
          </p:cNvCxnSpPr>
          <p:nvPr/>
        </p:nvCxnSpPr>
        <p:spPr>
          <a:xfrm>
            <a:off x="7784305" y="2664602"/>
            <a:ext cx="16302" cy="53344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מלבן 18"/>
          <p:cNvSpPr/>
          <p:nvPr/>
        </p:nvSpPr>
        <p:spPr>
          <a:xfrm>
            <a:off x="7428205" y="3159860"/>
            <a:ext cx="936104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>
                <a:solidFill>
                  <a:schemeClr val="tx1"/>
                </a:solidFill>
              </a:rPr>
              <a:t> עמותת המייסדים</a:t>
            </a:r>
          </a:p>
        </p:txBody>
      </p:sp>
      <p:cxnSp>
        <p:nvCxnSpPr>
          <p:cNvPr id="22" name="מחבר ישר 21"/>
          <p:cNvCxnSpPr>
            <a:cxnSpLocks/>
            <a:endCxn id="23" idx="0"/>
          </p:cNvCxnSpPr>
          <p:nvPr/>
        </p:nvCxnSpPr>
        <p:spPr>
          <a:xfrm>
            <a:off x="8992188" y="2685146"/>
            <a:ext cx="290978" cy="45582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8560139" y="3140968"/>
            <a:ext cx="1446053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מחלקת מניעה (100%)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2664" y="3628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/>
                </a:solidFill>
              </a:rPr>
              <a:t>אגף קהילה ושירותים חברתיים</a:t>
            </a:r>
          </a:p>
        </p:txBody>
      </p:sp>
      <p:sp>
        <p:nvSpPr>
          <p:cNvPr id="27" name="תרשים זרימה: תהליך 26"/>
          <p:cNvSpPr/>
          <p:nvPr/>
        </p:nvSpPr>
        <p:spPr>
          <a:xfrm>
            <a:off x="5880220" y="4651637"/>
            <a:ext cx="1195536" cy="54815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מזכירה (100%)</a:t>
            </a:r>
          </a:p>
        </p:txBody>
      </p:sp>
      <p:cxnSp>
        <p:nvCxnSpPr>
          <p:cNvPr id="30" name="מחבר ישר 29"/>
          <p:cNvCxnSpPr>
            <a:cxnSpLocks/>
            <a:endCxn id="15" idx="0"/>
          </p:cNvCxnSpPr>
          <p:nvPr/>
        </p:nvCxnSpPr>
        <p:spPr>
          <a:xfrm>
            <a:off x="5221109" y="2685146"/>
            <a:ext cx="0" cy="47752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6412689" y="4365104"/>
            <a:ext cx="0" cy="28653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" name="תרשים זרימה: תהליך 41"/>
          <p:cNvSpPr/>
          <p:nvPr/>
        </p:nvSpPr>
        <p:spPr>
          <a:xfrm>
            <a:off x="7298489" y="4653136"/>
            <a:ext cx="1195536" cy="54815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מזכירה (100%)</a:t>
            </a:r>
          </a:p>
        </p:txBody>
      </p:sp>
      <p:sp>
        <p:nvSpPr>
          <p:cNvPr id="45" name="תרשים זרימה: תהליך 44"/>
          <p:cNvSpPr/>
          <p:nvPr/>
        </p:nvSpPr>
        <p:spPr>
          <a:xfrm>
            <a:off x="2798587" y="1642755"/>
            <a:ext cx="2250014" cy="54815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רכזת עובדי זכאות</a:t>
            </a:r>
          </a:p>
          <a:p>
            <a:pPr algn="ctr"/>
            <a:r>
              <a:rPr lang="he-IL" sz="1600" dirty="0"/>
              <a:t>(100%)</a:t>
            </a:r>
          </a:p>
        </p:txBody>
      </p:sp>
      <p:cxnSp>
        <p:nvCxnSpPr>
          <p:cNvPr id="46" name="מחבר ישר 45"/>
          <p:cNvCxnSpPr>
            <a:stCxn id="45" idx="3"/>
          </p:cNvCxnSpPr>
          <p:nvPr/>
        </p:nvCxnSpPr>
        <p:spPr>
          <a:xfrm>
            <a:off x="5048602" y="1916831"/>
            <a:ext cx="1407439" cy="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8" name="תרשים זרימה: תהליך 47"/>
          <p:cNvSpPr/>
          <p:nvPr/>
        </p:nvSpPr>
        <p:spPr>
          <a:xfrm>
            <a:off x="3291001" y="3198047"/>
            <a:ext cx="1134662" cy="879025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רכז בריאות אזורי (20%)</a:t>
            </a:r>
          </a:p>
        </p:txBody>
      </p:sp>
      <p:cxnSp>
        <p:nvCxnSpPr>
          <p:cNvPr id="51" name="מחבר ישר 50"/>
          <p:cNvCxnSpPr>
            <a:cxnSpLocks/>
          </p:cNvCxnSpPr>
          <p:nvPr/>
        </p:nvCxnSpPr>
        <p:spPr>
          <a:xfrm>
            <a:off x="4029618" y="2664602"/>
            <a:ext cx="0" cy="52618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מחבר ישר 51"/>
          <p:cNvCxnSpPr>
            <a:cxnSpLocks/>
          </p:cNvCxnSpPr>
          <p:nvPr/>
        </p:nvCxnSpPr>
        <p:spPr>
          <a:xfrm>
            <a:off x="4029618" y="2664602"/>
            <a:ext cx="496257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מחבר ישר 40">
            <a:extLst>
              <a:ext uri="{FF2B5EF4-FFF2-40B4-BE49-F238E27FC236}">
                <a16:creationId xmlns:a16="http://schemas.microsoft.com/office/drawing/2014/main" xmlns="" id="{C5BA97D6-AFDB-44A6-B5E0-DEEFA8906A37}"/>
              </a:ext>
            </a:extLst>
          </p:cNvPr>
          <p:cNvCxnSpPr/>
          <p:nvPr/>
        </p:nvCxnSpPr>
        <p:spPr>
          <a:xfrm>
            <a:off x="7896200" y="4365104"/>
            <a:ext cx="0" cy="28653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9" name="קבוצה 45">
            <a:extLst>
              <a:ext uri="{FF2B5EF4-FFF2-40B4-BE49-F238E27FC236}">
                <a16:creationId xmlns:a16="http://schemas.microsoft.com/office/drawing/2014/main" xmlns="" id="{B616BB2F-C4B0-4D99-8555-B5F663A984E5}"/>
              </a:ext>
            </a:extLst>
          </p:cNvPr>
          <p:cNvGrpSpPr/>
          <p:nvPr/>
        </p:nvGrpSpPr>
        <p:grpSpPr>
          <a:xfrm>
            <a:off x="9980139" y="5013176"/>
            <a:ext cx="1616360" cy="1300179"/>
            <a:chOff x="9408368" y="5013176"/>
            <a:chExt cx="2088232" cy="1656184"/>
          </a:xfrm>
        </p:grpSpPr>
        <p:sp>
          <p:nvSpPr>
            <p:cNvPr id="31" name="תרשים זרימה: תהליך 46">
              <a:extLst>
                <a:ext uri="{FF2B5EF4-FFF2-40B4-BE49-F238E27FC236}">
                  <a16:creationId xmlns:a16="http://schemas.microsoft.com/office/drawing/2014/main" xmlns="" id="{85AF9CA3-4731-4AAE-BB30-478C01A672D0}"/>
                </a:ext>
              </a:extLst>
            </p:cNvPr>
            <p:cNvSpPr/>
            <p:nvPr/>
          </p:nvSpPr>
          <p:spPr>
            <a:xfrm>
              <a:off x="9624392" y="5120608"/>
              <a:ext cx="1648620" cy="50405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תפקיד קיים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32" name="תרשים זרימה: תהליך 47">
              <a:extLst>
                <a:ext uri="{FF2B5EF4-FFF2-40B4-BE49-F238E27FC236}">
                  <a16:creationId xmlns:a16="http://schemas.microsoft.com/office/drawing/2014/main" xmlns="" id="{56CA7A81-7954-4C8D-8815-94BC1882CE16}"/>
                </a:ext>
              </a:extLst>
            </p:cNvPr>
            <p:cNvSpPr/>
            <p:nvPr/>
          </p:nvSpPr>
          <p:spPr>
            <a:xfrm>
              <a:off x="9624392" y="6021288"/>
              <a:ext cx="1648620" cy="504056"/>
            </a:xfrm>
            <a:prstGeom prst="flowChartProcess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גיוס קרוב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33" name="מלבן: פינות מעוגלות 48">
              <a:extLst>
                <a:ext uri="{FF2B5EF4-FFF2-40B4-BE49-F238E27FC236}">
                  <a16:creationId xmlns:a16="http://schemas.microsoft.com/office/drawing/2014/main" xmlns="" id="{7774234E-E0B0-4A8F-85FE-E7D98F454FA5}"/>
                </a:ext>
              </a:extLst>
            </p:cNvPr>
            <p:cNvSpPr/>
            <p:nvPr/>
          </p:nvSpPr>
          <p:spPr>
            <a:xfrm>
              <a:off x="9408368" y="5013176"/>
              <a:ext cx="2088232" cy="1656184"/>
            </a:xfrm>
            <a:prstGeom prst="round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19255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מחבר ישר 53">
            <a:extLst>
              <a:ext uri="{FF2B5EF4-FFF2-40B4-BE49-F238E27FC236}">
                <a16:creationId xmlns:a16="http://schemas.microsoft.com/office/drawing/2014/main" xmlns="" id="{21A54D9A-3803-482F-87D9-AEBB5E1A17BA}"/>
              </a:ext>
            </a:extLst>
          </p:cNvPr>
          <p:cNvCxnSpPr>
            <a:cxnSpLocks/>
          </p:cNvCxnSpPr>
          <p:nvPr/>
        </p:nvCxnSpPr>
        <p:spPr>
          <a:xfrm flipH="1">
            <a:off x="1991544" y="2060848"/>
            <a:ext cx="99712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מחבר ישר 53">
            <a:extLst>
              <a:ext uri="{FF2B5EF4-FFF2-40B4-BE49-F238E27FC236}">
                <a16:creationId xmlns:a16="http://schemas.microsoft.com/office/drawing/2014/main" xmlns="" id="{C71089ED-34EE-4A11-9EA3-D4713356B09B}"/>
              </a:ext>
            </a:extLst>
          </p:cNvPr>
          <p:cNvCxnSpPr>
            <a:cxnSpLocks/>
          </p:cNvCxnSpPr>
          <p:nvPr/>
        </p:nvCxnSpPr>
        <p:spPr>
          <a:xfrm flipH="1">
            <a:off x="1991013" y="1531497"/>
            <a:ext cx="115265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מחבר ישר 76">
            <a:extLst>
              <a:ext uri="{FF2B5EF4-FFF2-40B4-BE49-F238E27FC236}">
                <a16:creationId xmlns:a16="http://schemas.microsoft.com/office/drawing/2014/main" xmlns="" id="{92B751E3-FD06-443A-92A3-D5EEFAE19673}"/>
              </a:ext>
            </a:extLst>
          </p:cNvPr>
          <p:cNvCxnSpPr>
            <a:cxnSpLocks/>
          </p:cNvCxnSpPr>
          <p:nvPr/>
        </p:nvCxnSpPr>
        <p:spPr>
          <a:xfrm>
            <a:off x="6759501" y="5301208"/>
            <a:ext cx="34461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מחבר ישר 61"/>
          <p:cNvCxnSpPr>
            <a:cxnSpLocks/>
          </p:cNvCxnSpPr>
          <p:nvPr/>
        </p:nvCxnSpPr>
        <p:spPr>
          <a:xfrm>
            <a:off x="5560182" y="3730064"/>
            <a:ext cx="6835" cy="117648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מחבר ישר 76"/>
          <p:cNvCxnSpPr>
            <a:cxnSpLocks/>
          </p:cNvCxnSpPr>
          <p:nvPr/>
        </p:nvCxnSpPr>
        <p:spPr>
          <a:xfrm>
            <a:off x="6744072" y="3730064"/>
            <a:ext cx="4107" cy="156847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מחבר ישר 52"/>
          <p:cNvCxnSpPr>
            <a:cxnSpLocks/>
          </p:cNvCxnSpPr>
          <p:nvPr/>
        </p:nvCxnSpPr>
        <p:spPr>
          <a:xfrm>
            <a:off x="10028854" y="4687056"/>
            <a:ext cx="0" cy="116061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מחבר ישר 78"/>
          <p:cNvCxnSpPr>
            <a:cxnSpLocks/>
          </p:cNvCxnSpPr>
          <p:nvPr/>
        </p:nvCxnSpPr>
        <p:spPr>
          <a:xfrm flipV="1">
            <a:off x="7980314" y="5661248"/>
            <a:ext cx="291097" cy="334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8441871" y="3742158"/>
            <a:ext cx="0" cy="4320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מחבר ישר 69"/>
          <p:cNvCxnSpPr>
            <a:cxnSpLocks/>
          </p:cNvCxnSpPr>
          <p:nvPr/>
        </p:nvCxnSpPr>
        <p:spPr>
          <a:xfrm>
            <a:off x="10028854" y="3745938"/>
            <a:ext cx="0" cy="116061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6" name="מחבר ישר 75"/>
          <p:cNvCxnSpPr>
            <a:cxnSpLocks/>
          </p:cNvCxnSpPr>
          <p:nvPr/>
        </p:nvCxnSpPr>
        <p:spPr>
          <a:xfrm>
            <a:off x="11481806" y="3761547"/>
            <a:ext cx="3468" cy="117962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55876" y="211027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/>
                </a:solidFill>
              </a:rPr>
              <a:t>אגף תפעול ושפ"ע</a:t>
            </a:r>
          </a:p>
        </p:txBody>
      </p:sp>
      <p:sp>
        <p:nvSpPr>
          <p:cNvPr id="30" name="תרשים זרימה: תהליך 29"/>
          <p:cNvSpPr/>
          <p:nvPr/>
        </p:nvSpPr>
        <p:spPr>
          <a:xfrm>
            <a:off x="5303912" y="764704"/>
            <a:ext cx="2304256" cy="61264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מנהל האגף</a:t>
            </a:r>
          </a:p>
          <a:p>
            <a:pPr algn="ctr"/>
            <a:r>
              <a:rPr lang="he-IL" sz="2000" b="1" dirty="0"/>
              <a:t>100%</a:t>
            </a:r>
          </a:p>
        </p:txBody>
      </p:sp>
      <p:sp>
        <p:nvSpPr>
          <p:cNvPr id="31" name="תרשים זרימה: תהליך 30"/>
          <p:cNvSpPr/>
          <p:nvPr/>
        </p:nvSpPr>
        <p:spPr>
          <a:xfrm>
            <a:off x="2855639" y="1340768"/>
            <a:ext cx="2232248" cy="90068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מזכירת אגף ורכזת תחום פיקוח</a:t>
            </a:r>
          </a:p>
          <a:p>
            <a:pPr algn="ctr"/>
            <a:r>
              <a:rPr lang="he-IL" dirty="0"/>
              <a:t>100%</a:t>
            </a:r>
          </a:p>
        </p:txBody>
      </p:sp>
      <p:cxnSp>
        <p:nvCxnSpPr>
          <p:cNvPr id="32" name="מחבר ישר 31"/>
          <p:cNvCxnSpPr>
            <a:cxnSpLocks/>
          </p:cNvCxnSpPr>
          <p:nvPr/>
        </p:nvCxnSpPr>
        <p:spPr>
          <a:xfrm>
            <a:off x="6600056" y="1377352"/>
            <a:ext cx="0" cy="1475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5087888" y="1752264"/>
            <a:ext cx="151216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תרשים זרימה: תהליך 33"/>
          <p:cNvSpPr/>
          <p:nvPr/>
        </p:nvSpPr>
        <p:spPr>
          <a:xfrm>
            <a:off x="3982221" y="4174206"/>
            <a:ext cx="954714" cy="99474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/>
              <a:t>יחידה לאיכות סביבה (100%)</a:t>
            </a:r>
          </a:p>
        </p:txBody>
      </p:sp>
      <p:sp>
        <p:nvSpPr>
          <p:cNvPr id="35" name="תרשים זרימה: תהליך 34"/>
          <p:cNvSpPr/>
          <p:nvPr/>
        </p:nvSpPr>
        <p:spPr>
          <a:xfrm>
            <a:off x="8098961" y="3988772"/>
            <a:ext cx="1022783" cy="121063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תברואה - 2 עובדים</a:t>
            </a:r>
          </a:p>
          <a:p>
            <a:pPr algn="ctr"/>
            <a:r>
              <a:rPr lang="he-IL" sz="1600" dirty="0"/>
              <a:t>100% </a:t>
            </a:r>
          </a:p>
        </p:txBody>
      </p:sp>
      <p:sp>
        <p:nvSpPr>
          <p:cNvPr id="37" name="תרשים זרימה: תהליך 36"/>
          <p:cNvSpPr/>
          <p:nvPr/>
        </p:nvSpPr>
        <p:spPr>
          <a:xfrm>
            <a:off x="11017806" y="4420830"/>
            <a:ext cx="1068396" cy="156588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פינוי אשפה</a:t>
            </a:r>
          </a:p>
          <a:p>
            <a:pPr algn="ctr"/>
            <a:r>
              <a:rPr lang="he-IL" sz="1600" dirty="0"/>
              <a:t>8 – 100% </a:t>
            </a:r>
          </a:p>
          <a:p>
            <a:pPr algn="ctr"/>
            <a:r>
              <a:rPr lang="he-IL" sz="1600" dirty="0"/>
              <a:t>2-3 – חלקיות משרה (משתנה)</a:t>
            </a:r>
          </a:p>
        </p:txBody>
      </p:sp>
      <p:sp>
        <p:nvSpPr>
          <p:cNvPr id="38" name="תרשים זרימה: תהליך 37"/>
          <p:cNvSpPr/>
          <p:nvPr/>
        </p:nvSpPr>
        <p:spPr>
          <a:xfrm>
            <a:off x="1919536" y="4167372"/>
            <a:ext cx="914400" cy="115212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גינון וחזות המועצה</a:t>
            </a:r>
          </a:p>
          <a:p>
            <a:pPr algn="ctr"/>
            <a:r>
              <a:rPr lang="he-IL" sz="1600" dirty="0">
                <a:solidFill>
                  <a:srgbClr val="FF0000"/>
                </a:solidFill>
              </a:rPr>
              <a:t>חשבונית</a:t>
            </a:r>
          </a:p>
        </p:txBody>
      </p:sp>
      <p:sp>
        <p:nvSpPr>
          <p:cNvPr id="39" name="תרשים זרימה: תהליך 38"/>
          <p:cNvSpPr/>
          <p:nvPr/>
        </p:nvSpPr>
        <p:spPr>
          <a:xfrm>
            <a:off x="978846" y="4145746"/>
            <a:ext cx="886567" cy="80781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אחזקה</a:t>
            </a:r>
          </a:p>
          <a:p>
            <a:pPr algn="ctr"/>
            <a:r>
              <a:rPr lang="he-IL" sz="1600" dirty="0">
                <a:solidFill>
                  <a:srgbClr val="FF0000"/>
                </a:solidFill>
              </a:rPr>
              <a:t>חשבונית</a:t>
            </a:r>
          </a:p>
        </p:txBody>
      </p:sp>
      <p:sp>
        <p:nvSpPr>
          <p:cNvPr id="40" name="תרשים זרימה: תהליך 39"/>
          <p:cNvSpPr/>
          <p:nvPr/>
        </p:nvSpPr>
        <p:spPr>
          <a:xfrm>
            <a:off x="47328" y="4167371"/>
            <a:ext cx="859510" cy="78618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בטיחות</a:t>
            </a:r>
          </a:p>
          <a:p>
            <a:pPr algn="ctr"/>
            <a:r>
              <a:rPr lang="he-IL" sz="1600" dirty="0">
                <a:solidFill>
                  <a:srgbClr val="FF0000"/>
                </a:solidFill>
              </a:rPr>
              <a:t>חשבונית</a:t>
            </a:r>
          </a:p>
        </p:txBody>
      </p:sp>
      <p:cxnSp>
        <p:nvCxnSpPr>
          <p:cNvPr id="41" name="מחבר ישר 40"/>
          <p:cNvCxnSpPr>
            <a:cxnSpLocks/>
          </p:cNvCxnSpPr>
          <p:nvPr/>
        </p:nvCxnSpPr>
        <p:spPr>
          <a:xfrm flipV="1">
            <a:off x="459842" y="3718732"/>
            <a:ext cx="3959851" cy="1266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מחבר ישר 41"/>
          <p:cNvCxnSpPr>
            <a:cxnSpLocks/>
            <a:endCxn id="40" idx="0"/>
          </p:cNvCxnSpPr>
          <p:nvPr/>
        </p:nvCxnSpPr>
        <p:spPr>
          <a:xfrm>
            <a:off x="470296" y="3736775"/>
            <a:ext cx="6787" cy="43059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1703512" y="3735324"/>
            <a:ext cx="0" cy="4320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47485" y="3735324"/>
            <a:ext cx="0" cy="4320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3362638" y="3735323"/>
            <a:ext cx="0" cy="4320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תרשים זרימה: תהליך 26"/>
          <p:cNvSpPr/>
          <p:nvPr/>
        </p:nvSpPr>
        <p:spPr>
          <a:xfrm>
            <a:off x="2894019" y="4185849"/>
            <a:ext cx="1003555" cy="73837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רישוי עסקים</a:t>
            </a:r>
          </a:p>
          <a:p>
            <a:pPr algn="ctr"/>
            <a:r>
              <a:rPr lang="he-IL" sz="1600" dirty="0"/>
              <a:t>100% </a:t>
            </a:r>
          </a:p>
        </p:txBody>
      </p:sp>
      <p:cxnSp>
        <p:nvCxnSpPr>
          <p:cNvPr id="50" name="מחבר ישר 49"/>
          <p:cNvCxnSpPr/>
          <p:nvPr/>
        </p:nvCxnSpPr>
        <p:spPr>
          <a:xfrm>
            <a:off x="4419693" y="3735324"/>
            <a:ext cx="0" cy="43888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מחבר ישר 56"/>
          <p:cNvCxnSpPr>
            <a:cxnSpLocks/>
          </p:cNvCxnSpPr>
          <p:nvPr/>
        </p:nvCxnSpPr>
        <p:spPr>
          <a:xfrm>
            <a:off x="4511823" y="2852936"/>
            <a:ext cx="490831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מלבן 5"/>
          <p:cNvSpPr>
            <a:spLocks noChangeArrowheads="1"/>
          </p:cNvSpPr>
          <p:nvPr/>
        </p:nvSpPr>
        <p:spPr bwMode="auto">
          <a:xfrm>
            <a:off x="8270513" y="2636912"/>
            <a:ext cx="2797321" cy="838674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מנהל מחלקת שפ"ע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(מנהל האגף)</a:t>
            </a:r>
          </a:p>
        </p:txBody>
      </p:sp>
      <p:sp>
        <p:nvSpPr>
          <p:cNvPr id="59" name="מלבן 5"/>
          <p:cNvSpPr>
            <a:spLocks noChangeArrowheads="1"/>
          </p:cNvSpPr>
          <p:nvPr/>
        </p:nvSpPr>
        <p:spPr bwMode="auto">
          <a:xfrm>
            <a:off x="1858519" y="2663173"/>
            <a:ext cx="2797321" cy="638404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b="1" dirty="0">
                <a:solidFill>
                  <a:schemeClr val="tx1"/>
                </a:solidFill>
                <a:latin typeface="Arial" pitchFamily="34" charset="0"/>
              </a:rPr>
              <a:t>מנהל מחלקת תפעול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b="1" dirty="0">
                <a:solidFill>
                  <a:schemeClr val="tx1"/>
                </a:solidFill>
                <a:latin typeface="Arial" pitchFamily="34" charset="0"/>
              </a:rPr>
              <a:t>(מנהל היחידה לאיכות סביבה)</a:t>
            </a:r>
          </a:p>
        </p:txBody>
      </p:sp>
      <p:grpSp>
        <p:nvGrpSpPr>
          <p:cNvPr id="64" name="קבוצה 63"/>
          <p:cNvGrpSpPr/>
          <p:nvPr/>
        </p:nvGrpSpPr>
        <p:grpSpPr>
          <a:xfrm>
            <a:off x="9277498" y="4120013"/>
            <a:ext cx="1593350" cy="816179"/>
            <a:chOff x="2886603" y="3109764"/>
            <a:chExt cx="1593350" cy="816179"/>
          </a:xfrm>
          <a:solidFill>
            <a:schemeClr val="bg2"/>
          </a:solidFill>
        </p:grpSpPr>
        <p:sp>
          <p:nvSpPr>
            <p:cNvPr id="65" name="מלבן 64"/>
            <p:cNvSpPr/>
            <p:nvPr/>
          </p:nvSpPr>
          <p:spPr>
            <a:xfrm>
              <a:off x="2886603" y="3356107"/>
              <a:ext cx="1139672" cy="56983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66" name="TextBox 65"/>
            <p:cNvSpPr txBox="1"/>
            <p:nvPr/>
          </p:nvSpPr>
          <p:spPr>
            <a:xfrm>
              <a:off x="2886603" y="3109764"/>
              <a:ext cx="1593350" cy="816179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he-IL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he-IL" sz="1600" dirty="0"/>
                <a:t>מנהלת מחלקת תחבורה (100%)</a:t>
              </a:r>
            </a:p>
          </p:txBody>
        </p:sp>
      </p:grpSp>
      <p:grpSp>
        <p:nvGrpSpPr>
          <p:cNvPr id="67" name="קבוצה 66"/>
          <p:cNvGrpSpPr/>
          <p:nvPr/>
        </p:nvGrpSpPr>
        <p:grpSpPr>
          <a:xfrm>
            <a:off x="9311907" y="5416290"/>
            <a:ext cx="1521830" cy="632007"/>
            <a:chOff x="3152113" y="4197864"/>
            <a:chExt cx="1139672" cy="569836"/>
          </a:xfrm>
          <a:solidFill>
            <a:schemeClr val="bg2"/>
          </a:solidFill>
        </p:grpSpPr>
        <p:sp>
          <p:nvSpPr>
            <p:cNvPr id="68" name="מלבן 67"/>
            <p:cNvSpPr/>
            <p:nvPr/>
          </p:nvSpPr>
          <p:spPr>
            <a:xfrm>
              <a:off x="3152113" y="4197864"/>
              <a:ext cx="1139672" cy="56983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69" name="TextBox 68"/>
            <p:cNvSpPr txBox="1"/>
            <p:nvPr/>
          </p:nvSpPr>
          <p:spPr>
            <a:xfrm>
              <a:off x="3152113" y="4197864"/>
              <a:ext cx="1139672" cy="56983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he-IL"/>
              </a:defPPr>
              <a:lvl1pPr algn="ctr">
                <a:defRPr sz="1600"/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he-IL" dirty="0"/>
                <a:t> 9 נהגי אוטובוס (100%)</a:t>
              </a:r>
            </a:p>
          </p:txBody>
        </p:sp>
      </p:grpSp>
      <p:cxnSp>
        <p:nvCxnSpPr>
          <p:cNvPr id="72" name="מחבר ישר 71"/>
          <p:cNvCxnSpPr>
            <a:cxnSpLocks/>
          </p:cNvCxnSpPr>
          <p:nvPr/>
        </p:nvCxnSpPr>
        <p:spPr>
          <a:xfrm>
            <a:off x="2813813" y="3297377"/>
            <a:ext cx="0" cy="4362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מחבר ישר 72"/>
          <p:cNvCxnSpPr>
            <a:cxnSpLocks/>
          </p:cNvCxnSpPr>
          <p:nvPr/>
        </p:nvCxnSpPr>
        <p:spPr>
          <a:xfrm>
            <a:off x="5529993" y="3714589"/>
            <a:ext cx="5951813" cy="244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מחבר ישר 73"/>
          <p:cNvCxnSpPr>
            <a:cxnSpLocks/>
          </p:cNvCxnSpPr>
          <p:nvPr/>
        </p:nvCxnSpPr>
        <p:spPr>
          <a:xfrm>
            <a:off x="9157502" y="3318989"/>
            <a:ext cx="0" cy="4362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מחבר ישר 54"/>
          <p:cNvCxnSpPr>
            <a:cxnSpLocks/>
          </p:cNvCxnSpPr>
          <p:nvPr/>
        </p:nvCxnSpPr>
        <p:spPr>
          <a:xfrm>
            <a:off x="7982545" y="3730064"/>
            <a:ext cx="0" cy="193453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תרשים זרימה: תהליך 55"/>
          <p:cNvSpPr/>
          <p:nvPr/>
        </p:nvSpPr>
        <p:spPr>
          <a:xfrm>
            <a:off x="8134719" y="5416290"/>
            <a:ext cx="1022783" cy="121063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איכות סביבה וחינוך סביבתי 100%</a:t>
            </a:r>
          </a:p>
        </p:txBody>
      </p:sp>
      <p:sp>
        <p:nvSpPr>
          <p:cNvPr id="78" name="תרשים זרימה: תהליך 77"/>
          <p:cNvSpPr/>
          <p:nvPr/>
        </p:nvSpPr>
        <p:spPr>
          <a:xfrm>
            <a:off x="6896378" y="4167371"/>
            <a:ext cx="1006059" cy="55779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200" dirty="0"/>
              <a:t>וטרינר רשותי 33% </a:t>
            </a:r>
          </a:p>
        </p:txBody>
      </p:sp>
      <p:cxnSp>
        <p:nvCxnSpPr>
          <p:cNvPr id="81" name="מחבר ישר 80"/>
          <p:cNvCxnSpPr/>
          <p:nvPr/>
        </p:nvCxnSpPr>
        <p:spPr>
          <a:xfrm>
            <a:off x="7262300" y="3742158"/>
            <a:ext cx="0" cy="4320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תרשים זרימה: תהליך 46"/>
          <p:cNvSpPr/>
          <p:nvPr/>
        </p:nvSpPr>
        <p:spPr>
          <a:xfrm>
            <a:off x="6176298" y="5874579"/>
            <a:ext cx="999822" cy="85890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/>
              <a:t>ק. בטיחות בתעבורה</a:t>
            </a:r>
          </a:p>
          <a:p>
            <a:pPr algn="ctr"/>
            <a:r>
              <a:rPr lang="he-IL" sz="1200" dirty="0"/>
              <a:t>(100% משרה)</a:t>
            </a:r>
          </a:p>
          <a:p>
            <a:pPr algn="ctr"/>
            <a:endParaRPr lang="he-IL" sz="1200" dirty="0"/>
          </a:p>
        </p:txBody>
      </p:sp>
      <p:sp>
        <p:nvSpPr>
          <p:cNvPr id="48" name="תרשים זרימה: תהליך 47"/>
          <p:cNvSpPr/>
          <p:nvPr/>
        </p:nvSpPr>
        <p:spPr>
          <a:xfrm>
            <a:off x="4999937" y="5847671"/>
            <a:ext cx="1096328" cy="89166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/>
              <a:t>אחראי מתקני משחקים</a:t>
            </a:r>
          </a:p>
          <a:p>
            <a:pPr algn="ctr"/>
            <a:r>
              <a:rPr lang="he-IL" sz="1200" dirty="0"/>
              <a:t>(</a:t>
            </a:r>
            <a:r>
              <a:rPr lang="he-IL" sz="1200" dirty="0" err="1"/>
              <a:t>נע"ת</a:t>
            </a:r>
            <a:r>
              <a:rPr lang="he-IL" sz="1200" dirty="0"/>
              <a:t>)</a:t>
            </a:r>
          </a:p>
          <a:p>
            <a:pPr algn="ctr"/>
            <a:endParaRPr lang="he-IL" sz="1200" dirty="0"/>
          </a:p>
        </p:txBody>
      </p:sp>
      <p:sp>
        <p:nvSpPr>
          <p:cNvPr id="49" name="תרשים זרימה: תהליך 48"/>
          <p:cNvSpPr/>
          <p:nvPr/>
        </p:nvSpPr>
        <p:spPr>
          <a:xfrm>
            <a:off x="5087888" y="4231671"/>
            <a:ext cx="783201" cy="91076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/>
              <a:t>אחראי נגישות </a:t>
            </a:r>
          </a:p>
          <a:p>
            <a:pPr algn="ctr"/>
            <a:r>
              <a:rPr lang="he-IL" sz="1200" dirty="0"/>
              <a:t>(</a:t>
            </a:r>
            <a:r>
              <a:rPr lang="he-IL" sz="1200" dirty="0" err="1"/>
              <a:t>נע"ת</a:t>
            </a:r>
            <a:r>
              <a:rPr lang="he-IL" sz="1200" dirty="0"/>
              <a:t>)</a:t>
            </a:r>
          </a:p>
        </p:txBody>
      </p:sp>
      <p:cxnSp>
        <p:nvCxnSpPr>
          <p:cNvPr id="61" name="מחבר ישר 60"/>
          <p:cNvCxnSpPr>
            <a:cxnSpLocks/>
          </p:cNvCxnSpPr>
          <p:nvPr/>
        </p:nvCxnSpPr>
        <p:spPr>
          <a:xfrm>
            <a:off x="6600056" y="3718732"/>
            <a:ext cx="13672" cy="215584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תרשים זרימה: תהליך 77">
            <a:extLst>
              <a:ext uri="{FF2B5EF4-FFF2-40B4-BE49-F238E27FC236}">
                <a16:creationId xmlns:a16="http://schemas.microsoft.com/office/drawing/2014/main" xmlns="" id="{1129FD70-2B0C-4CD2-BAE3-CB3835A6F591}"/>
              </a:ext>
            </a:extLst>
          </p:cNvPr>
          <p:cNvSpPr/>
          <p:nvPr/>
        </p:nvSpPr>
        <p:spPr>
          <a:xfrm>
            <a:off x="6902615" y="4936192"/>
            <a:ext cx="999822" cy="78618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200" dirty="0"/>
              <a:t>וטרינר בדיקות משנה</a:t>
            </a:r>
          </a:p>
          <a:p>
            <a:pPr algn="ctr"/>
            <a:r>
              <a:rPr lang="he-IL" sz="1200" dirty="0"/>
              <a:t>25% </a:t>
            </a:r>
          </a:p>
        </p:txBody>
      </p:sp>
      <p:cxnSp>
        <p:nvCxnSpPr>
          <p:cNvPr id="82" name="מחבר ישר 60">
            <a:extLst>
              <a:ext uri="{FF2B5EF4-FFF2-40B4-BE49-F238E27FC236}">
                <a16:creationId xmlns:a16="http://schemas.microsoft.com/office/drawing/2014/main" xmlns="" id="{0012DDA1-CF93-4E26-AEA8-6FAB29D6BC2B}"/>
              </a:ext>
            </a:extLst>
          </p:cNvPr>
          <p:cNvCxnSpPr>
            <a:cxnSpLocks/>
          </p:cNvCxnSpPr>
          <p:nvPr/>
        </p:nvCxnSpPr>
        <p:spPr>
          <a:xfrm>
            <a:off x="5926785" y="3701557"/>
            <a:ext cx="13672" cy="215584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5" name="תרשים זרימה: תהליך 50">
            <a:extLst>
              <a:ext uri="{FF2B5EF4-FFF2-40B4-BE49-F238E27FC236}">
                <a16:creationId xmlns:a16="http://schemas.microsoft.com/office/drawing/2014/main" xmlns="" id="{036080C0-C8D0-4E7F-82D4-EC60C12E7679}"/>
              </a:ext>
            </a:extLst>
          </p:cNvPr>
          <p:cNvSpPr/>
          <p:nvPr/>
        </p:nvSpPr>
        <p:spPr>
          <a:xfrm>
            <a:off x="867462" y="1883963"/>
            <a:ext cx="1123551" cy="73837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פקח איכות סביבה</a:t>
            </a:r>
          </a:p>
          <a:p>
            <a:pPr algn="ctr"/>
            <a:r>
              <a:rPr lang="he-IL" sz="1600" dirty="0"/>
              <a:t>50% </a:t>
            </a:r>
          </a:p>
        </p:txBody>
      </p:sp>
      <p:sp>
        <p:nvSpPr>
          <p:cNvPr id="86" name="תרשים זרימה: תהליך 59">
            <a:extLst>
              <a:ext uri="{FF2B5EF4-FFF2-40B4-BE49-F238E27FC236}">
                <a16:creationId xmlns:a16="http://schemas.microsoft.com/office/drawing/2014/main" xmlns="" id="{540F426B-9D61-4501-BA1C-63FA0A0D8390}"/>
              </a:ext>
            </a:extLst>
          </p:cNvPr>
          <p:cNvSpPr/>
          <p:nvPr/>
        </p:nvSpPr>
        <p:spPr>
          <a:xfrm>
            <a:off x="856889" y="1052736"/>
            <a:ext cx="1144695" cy="76659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פיקוח עירוני</a:t>
            </a:r>
          </a:p>
          <a:p>
            <a:pPr algn="ctr"/>
            <a:r>
              <a:rPr lang="he-IL" sz="1600" dirty="0"/>
              <a:t>100% </a:t>
            </a:r>
          </a:p>
        </p:txBody>
      </p:sp>
      <p:sp>
        <p:nvSpPr>
          <p:cNvPr id="71" name="מלבן: פינות מעוגלות 70"/>
          <p:cNvSpPr/>
          <p:nvPr/>
        </p:nvSpPr>
        <p:spPr>
          <a:xfrm rot="19630727">
            <a:off x="59852" y="491001"/>
            <a:ext cx="1837988" cy="6394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שלב ראשון</a:t>
            </a:r>
          </a:p>
        </p:txBody>
      </p:sp>
      <p:sp>
        <p:nvSpPr>
          <p:cNvPr id="60" name="תרשים זרימה: תהליך 47">
            <a:extLst>
              <a:ext uri="{FF2B5EF4-FFF2-40B4-BE49-F238E27FC236}">
                <a16:creationId xmlns:a16="http://schemas.microsoft.com/office/drawing/2014/main" xmlns="" id="{EB7DD687-EC67-4779-959A-183424DBFCBA}"/>
              </a:ext>
            </a:extLst>
          </p:cNvPr>
          <p:cNvSpPr/>
          <p:nvPr/>
        </p:nvSpPr>
        <p:spPr>
          <a:xfrm>
            <a:off x="2989841" y="5841817"/>
            <a:ext cx="1096328" cy="89166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/>
              <a:t>ממונה אנרגיה</a:t>
            </a:r>
          </a:p>
          <a:p>
            <a:pPr algn="ctr"/>
            <a:r>
              <a:rPr lang="he-IL" sz="1200" dirty="0"/>
              <a:t>(</a:t>
            </a:r>
            <a:r>
              <a:rPr lang="he-IL" sz="1200" dirty="0" err="1"/>
              <a:t>נע"ת</a:t>
            </a:r>
            <a:r>
              <a:rPr lang="he-IL" sz="1200" dirty="0"/>
              <a:t>)</a:t>
            </a:r>
          </a:p>
          <a:p>
            <a:pPr algn="ctr"/>
            <a:endParaRPr lang="he-IL" sz="1200" dirty="0"/>
          </a:p>
        </p:txBody>
      </p:sp>
      <p:cxnSp>
        <p:nvCxnSpPr>
          <p:cNvPr id="83" name="מחבר ישר 60">
            <a:extLst>
              <a:ext uri="{FF2B5EF4-FFF2-40B4-BE49-F238E27FC236}">
                <a16:creationId xmlns:a16="http://schemas.microsoft.com/office/drawing/2014/main" xmlns="" id="{BC31E346-0DAD-4F7B-A21F-974073FA0FC5}"/>
              </a:ext>
            </a:extLst>
          </p:cNvPr>
          <p:cNvCxnSpPr>
            <a:cxnSpLocks/>
          </p:cNvCxnSpPr>
          <p:nvPr/>
        </p:nvCxnSpPr>
        <p:spPr>
          <a:xfrm>
            <a:off x="3916689" y="3695703"/>
            <a:ext cx="13672" cy="215584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מחבר ישר 53">
            <a:extLst>
              <a:ext uri="{FF2B5EF4-FFF2-40B4-BE49-F238E27FC236}">
                <a16:creationId xmlns:a16="http://schemas.microsoft.com/office/drawing/2014/main" xmlns="" id="{335F864D-CC16-47D9-B808-0349E20302FD}"/>
              </a:ext>
            </a:extLst>
          </p:cNvPr>
          <p:cNvCxnSpPr>
            <a:cxnSpLocks/>
          </p:cNvCxnSpPr>
          <p:nvPr/>
        </p:nvCxnSpPr>
        <p:spPr>
          <a:xfrm flipH="1">
            <a:off x="1991544" y="2060848"/>
            <a:ext cx="99712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מחבר ישר 73"/>
          <p:cNvCxnSpPr>
            <a:cxnSpLocks/>
          </p:cNvCxnSpPr>
          <p:nvPr/>
        </p:nvCxnSpPr>
        <p:spPr>
          <a:xfrm>
            <a:off x="9157502" y="3318989"/>
            <a:ext cx="0" cy="4362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מחבר ישר 53"/>
          <p:cNvCxnSpPr>
            <a:cxnSpLocks/>
          </p:cNvCxnSpPr>
          <p:nvPr/>
        </p:nvCxnSpPr>
        <p:spPr>
          <a:xfrm flipH="1">
            <a:off x="1991013" y="1531497"/>
            <a:ext cx="115265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מחבר ישר 76">
            <a:extLst>
              <a:ext uri="{FF2B5EF4-FFF2-40B4-BE49-F238E27FC236}">
                <a16:creationId xmlns:a16="http://schemas.microsoft.com/office/drawing/2014/main" xmlns="" id="{92B751E3-FD06-443A-92A3-D5EEFAE19673}"/>
              </a:ext>
            </a:extLst>
          </p:cNvPr>
          <p:cNvCxnSpPr>
            <a:cxnSpLocks/>
          </p:cNvCxnSpPr>
          <p:nvPr/>
        </p:nvCxnSpPr>
        <p:spPr>
          <a:xfrm>
            <a:off x="6759501" y="5301208"/>
            <a:ext cx="34461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מחבר ישר 61"/>
          <p:cNvCxnSpPr>
            <a:cxnSpLocks/>
          </p:cNvCxnSpPr>
          <p:nvPr/>
        </p:nvCxnSpPr>
        <p:spPr>
          <a:xfrm>
            <a:off x="5519936" y="3714824"/>
            <a:ext cx="6835" cy="117648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מחבר ישר 76"/>
          <p:cNvCxnSpPr>
            <a:cxnSpLocks/>
          </p:cNvCxnSpPr>
          <p:nvPr/>
        </p:nvCxnSpPr>
        <p:spPr>
          <a:xfrm>
            <a:off x="6744072" y="3730064"/>
            <a:ext cx="4107" cy="156847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מחבר ישר 52"/>
          <p:cNvCxnSpPr>
            <a:cxnSpLocks/>
          </p:cNvCxnSpPr>
          <p:nvPr/>
        </p:nvCxnSpPr>
        <p:spPr>
          <a:xfrm>
            <a:off x="10028854" y="4687056"/>
            <a:ext cx="0" cy="116061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מחבר ישר 78"/>
          <p:cNvCxnSpPr>
            <a:cxnSpLocks/>
          </p:cNvCxnSpPr>
          <p:nvPr/>
        </p:nvCxnSpPr>
        <p:spPr>
          <a:xfrm flipV="1">
            <a:off x="7980314" y="5661248"/>
            <a:ext cx="291097" cy="334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8441871" y="3742158"/>
            <a:ext cx="0" cy="4320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מחבר ישר 69"/>
          <p:cNvCxnSpPr>
            <a:cxnSpLocks/>
          </p:cNvCxnSpPr>
          <p:nvPr/>
        </p:nvCxnSpPr>
        <p:spPr>
          <a:xfrm>
            <a:off x="10028854" y="3745938"/>
            <a:ext cx="0" cy="116061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6" name="מחבר ישר 75"/>
          <p:cNvCxnSpPr>
            <a:cxnSpLocks/>
          </p:cNvCxnSpPr>
          <p:nvPr/>
        </p:nvCxnSpPr>
        <p:spPr>
          <a:xfrm>
            <a:off x="11481806" y="3746307"/>
            <a:ext cx="3468" cy="117962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55876" y="211027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/>
                </a:solidFill>
              </a:rPr>
              <a:t>אגף תפעול ושפ"ע</a:t>
            </a:r>
          </a:p>
        </p:txBody>
      </p:sp>
      <p:sp>
        <p:nvSpPr>
          <p:cNvPr id="30" name="תרשים זרימה: תהליך 29"/>
          <p:cNvSpPr/>
          <p:nvPr/>
        </p:nvSpPr>
        <p:spPr>
          <a:xfrm>
            <a:off x="5303912" y="728120"/>
            <a:ext cx="2304256" cy="61264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מנהל האגף</a:t>
            </a:r>
          </a:p>
          <a:p>
            <a:pPr algn="ctr"/>
            <a:r>
              <a:rPr lang="he-IL" sz="2000" b="1" dirty="0"/>
              <a:t>100%</a:t>
            </a:r>
          </a:p>
        </p:txBody>
      </p:sp>
      <p:sp>
        <p:nvSpPr>
          <p:cNvPr id="31" name="תרשים זרימה: תהליך 30"/>
          <p:cNvSpPr/>
          <p:nvPr/>
        </p:nvSpPr>
        <p:spPr>
          <a:xfrm>
            <a:off x="2855639" y="1376192"/>
            <a:ext cx="2232248" cy="90068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מזכירת אגף ורכזת תחום פיקוח</a:t>
            </a:r>
          </a:p>
          <a:p>
            <a:pPr algn="ctr"/>
            <a:r>
              <a:rPr lang="he-IL" dirty="0"/>
              <a:t>100%</a:t>
            </a:r>
          </a:p>
        </p:txBody>
      </p:sp>
      <p:cxnSp>
        <p:nvCxnSpPr>
          <p:cNvPr id="32" name="מחבר ישר 31"/>
          <p:cNvCxnSpPr>
            <a:cxnSpLocks/>
          </p:cNvCxnSpPr>
          <p:nvPr/>
        </p:nvCxnSpPr>
        <p:spPr>
          <a:xfrm>
            <a:off x="6600056" y="1366063"/>
            <a:ext cx="0" cy="148687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5087888" y="1787688"/>
            <a:ext cx="151216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תרשים זרימה: תהליך 33"/>
          <p:cNvSpPr/>
          <p:nvPr/>
        </p:nvSpPr>
        <p:spPr>
          <a:xfrm>
            <a:off x="3982221" y="4174206"/>
            <a:ext cx="954714" cy="99474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/>
              <a:t>יחידה לאיכות סביבה (100%)</a:t>
            </a:r>
          </a:p>
        </p:txBody>
      </p:sp>
      <p:sp>
        <p:nvSpPr>
          <p:cNvPr id="35" name="תרשים זרימה: תהליך 34"/>
          <p:cNvSpPr/>
          <p:nvPr/>
        </p:nvSpPr>
        <p:spPr>
          <a:xfrm>
            <a:off x="8098961" y="3988772"/>
            <a:ext cx="1022783" cy="121063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תברואה - 2 עובדים</a:t>
            </a:r>
          </a:p>
          <a:p>
            <a:pPr algn="ctr"/>
            <a:r>
              <a:rPr lang="he-IL" sz="1600" dirty="0"/>
              <a:t>100% </a:t>
            </a:r>
          </a:p>
        </p:txBody>
      </p:sp>
      <p:sp>
        <p:nvSpPr>
          <p:cNvPr id="37" name="תרשים זרימה: תהליך 36"/>
          <p:cNvSpPr/>
          <p:nvPr/>
        </p:nvSpPr>
        <p:spPr>
          <a:xfrm>
            <a:off x="11017806" y="4420830"/>
            <a:ext cx="1068396" cy="156588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פינוי אשפה</a:t>
            </a:r>
          </a:p>
          <a:p>
            <a:pPr algn="ctr"/>
            <a:r>
              <a:rPr lang="he-IL" sz="1600" dirty="0"/>
              <a:t>8 – 100% </a:t>
            </a:r>
          </a:p>
          <a:p>
            <a:pPr algn="ctr"/>
            <a:r>
              <a:rPr lang="he-IL" sz="1600" dirty="0"/>
              <a:t>2-3 – חלקיות משרה (משתנה)</a:t>
            </a:r>
          </a:p>
        </p:txBody>
      </p:sp>
      <p:sp>
        <p:nvSpPr>
          <p:cNvPr id="38" name="תרשים זרימה: תהליך 37"/>
          <p:cNvSpPr/>
          <p:nvPr/>
        </p:nvSpPr>
        <p:spPr>
          <a:xfrm>
            <a:off x="1919536" y="4167372"/>
            <a:ext cx="914400" cy="115212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גינון וחזות המועצה</a:t>
            </a:r>
          </a:p>
          <a:p>
            <a:pPr algn="ctr"/>
            <a:r>
              <a:rPr lang="he-IL" sz="1600" dirty="0">
                <a:solidFill>
                  <a:srgbClr val="FF0000"/>
                </a:solidFill>
              </a:rPr>
              <a:t>חשבונית</a:t>
            </a:r>
          </a:p>
        </p:txBody>
      </p:sp>
      <p:sp>
        <p:nvSpPr>
          <p:cNvPr id="39" name="תרשים זרימה: תהליך 38"/>
          <p:cNvSpPr/>
          <p:nvPr/>
        </p:nvSpPr>
        <p:spPr>
          <a:xfrm>
            <a:off x="978846" y="4145746"/>
            <a:ext cx="886567" cy="80781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אחזקה</a:t>
            </a:r>
          </a:p>
          <a:p>
            <a:pPr algn="ctr"/>
            <a:r>
              <a:rPr lang="he-IL" sz="1600" dirty="0">
                <a:solidFill>
                  <a:srgbClr val="FF0000"/>
                </a:solidFill>
              </a:rPr>
              <a:t>חשבונית</a:t>
            </a:r>
          </a:p>
        </p:txBody>
      </p:sp>
      <p:sp>
        <p:nvSpPr>
          <p:cNvPr id="40" name="תרשים זרימה: תהליך 39"/>
          <p:cNvSpPr/>
          <p:nvPr/>
        </p:nvSpPr>
        <p:spPr>
          <a:xfrm>
            <a:off x="47328" y="4167371"/>
            <a:ext cx="859510" cy="78618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בטיחות</a:t>
            </a:r>
          </a:p>
          <a:p>
            <a:pPr algn="ctr"/>
            <a:r>
              <a:rPr lang="he-IL" sz="1600" dirty="0">
                <a:solidFill>
                  <a:srgbClr val="FF0000"/>
                </a:solidFill>
              </a:rPr>
              <a:t>חשבונית</a:t>
            </a:r>
          </a:p>
        </p:txBody>
      </p:sp>
      <p:cxnSp>
        <p:nvCxnSpPr>
          <p:cNvPr id="41" name="מחבר ישר 40"/>
          <p:cNvCxnSpPr>
            <a:cxnSpLocks/>
          </p:cNvCxnSpPr>
          <p:nvPr/>
        </p:nvCxnSpPr>
        <p:spPr>
          <a:xfrm flipV="1">
            <a:off x="459842" y="3718732"/>
            <a:ext cx="3959851" cy="1266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מחבר ישר 41"/>
          <p:cNvCxnSpPr>
            <a:cxnSpLocks/>
            <a:endCxn id="40" idx="0"/>
          </p:cNvCxnSpPr>
          <p:nvPr/>
        </p:nvCxnSpPr>
        <p:spPr>
          <a:xfrm>
            <a:off x="470296" y="3736775"/>
            <a:ext cx="6787" cy="43059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1703512" y="3735324"/>
            <a:ext cx="0" cy="4320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47485" y="3735324"/>
            <a:ext cx="0" cy="4320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3362638" y="3735323"/>
            <a:ext cx="0" cy="4320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תרשים זרימה: תהליך 26"/>
          <p:cNvSpPr/>
          <p:nvPr/>
        </p:nvSpPr>
        <p:spPr>
          <a:xfrm>
            <a:off x="2894019" y="4185849"/>
            <a:ext cx="1003555" cy="73837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רישוי עסקים</a:t>
            </a:r>
          </a:p>
          <a:p>
            <a:pPr algn="ctr"/>
            <a:r>
              <a:rPr lang="he-IL" sz="1600" dirty="0"/>
              <a:t>100% </a:t>
            </a:r>
          </a:p>
        </p:txBody>
      </p:sp>
      <p:cxnSp>
        <p:nvCxnSpPr>
          <p:cNvPr id="50" name="מחבר ישר 49"/>
          <p:cNvCxnSpPr/>
          <p:nvPr/>
        </p:nvCxnSpPr>
        <p:spPr>
          <a:xfrm>
            <a:off x="4419693" y="3735324"/>
            <a:ext cx="0" cy="43888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תרשים זרימה: תהליך 50"/>
          <p:cNvSpPr/>
          <p:nvPr/>
        </p:nvSpPr>
        <p:spPr>
          <a:xfrm>
            <a:off x="867462" y="1883963"/>
            <a:ext cx="1123551" cy="73837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פקח איכות סביבה</a:t>
            </a:r>
          </a:p>
          <a:p>
            <a:pPr algn="ctr"/>
            <a:r>
              <a:rPr lang="he-IL" sz="1600" dirty="0"/>
              <a:t>50% </a:t>
            </a:r>
          </a:p>
        </p:txBody>
      </p:sp>
      <p:cxnSp>
        <p:nvCxnSpPr>
          <p:cNvPr id="57" name="מחבר ישר 56"/>
          <p:cNvCxnSpPr>
            <a:cxnSpLocks/>
          </p:cNvCxnSpPr>
          <p:nvPr/>
        </p:nvCxnSpPr>
        <p:spPr>
          <a:xfrm>
            <a:off x="4511823" y="2852936"/>
            <a:ext cx="490831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מלבן 5"/>
          <p:cNvSpPr>
            <a:spLocks noChangeArrowheads="1"/>
          </p:cNvSpPr>
          <p:nvPr/>
        </p:nvSpPr>
        <p:spPr bwMode="auto">
          <a:xfrm>
            <a:off x="8270513" y="2636912"/>
            <a:ext cx="2797321" cy="8386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מנהל מחלקת שפ"ע (100%)</a:t>
            </a:r>
          </a:p>
        </p:txBody>
      </p:sp>
      <p:sp>
        <p:nvSpPr>
          <p:cNvPr id="59" name="מלבן 5"/>
          <p:cNvSpPr>
            <a:spLocks noChangeArrowheads="1"/>
          </p:cNvSpPr>
          <p:nvPr/>
        </p:nvSpPr>
        <p:spPr bwMode="auto">
          <a:xfrm>
            <a:off x="1858519" y="2663173"/>
            <a:ext cx="2797321" cy="63840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b="1" dirty="0">
                <a:solidFill>
                  <a:schemeClr val="tx1"/>
                </a:solidFill>
                <a:latin typeface="Arial" pitchFamily="34" charset="0"/>
              </a:rPr>
              <a:t>מנהל מחלקת תפעול (100%)</a:t>
            </a:r>
          </a:p>
        </p:txBody>
      </p:sp>
      <p:grpSp>
        <p:nvGrpSpPr>
          <p:cNvPr id="64" name="קבוצה 63"/>
          <p:cNvGrpSpPr/>
          <p:nvPr/>
        </p:nvGrpSpPr>
        <p:grpSpPr>
          <a:xfrm>
            <a:off x="9277498" y="4120013"/>
            <a:ext cx="1593350" cy="816179"/>
            <a:chOff x="2886603" y="3109764"/>
            <a:chExt cx="1593350" cy="816179"/>
          </a:xfrm>
          <a:solidFill>
            <a:schemeClr val="bg2"/>
          </a:solidFill>
        </p:grpSpPr>
        <p:sp>
          <p:nvSpPr>
            <p:cNvPr id="65" name="מלבן 64"/>
            <p:cNvSpPr/>
            <p:nvPr/>
          </p:nvSpPr>
          <p:spPr>
            <a:xfrm>
              <a:off x="2886603" y="3356107"/>
              <a:ext cx="1139672" cy="56983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66" name="TextBox 65"/>
            <p:cNvSpPr txBox="1"/>
            <p:nvPr/>
          </p:nvSpPr>
          <p:spPr>
            <a:xfrm>
              <a:off x="2886603" y="3109764"/>
              <a:ext cx="1593350" cy="816179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he-IL"/>
              </a:defPPr>
              <a:lvl1pPr algn="ctr"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he-IL" sz="1600" dirty="0"/>
                <a:t>מנהלת מחלקת תחבורה (100%)</a:t>
              </a:r>
            </a:p>
          </p:txBody>
        </p:sp>
      </p:grpSp>
      <p:grpSp>
        <p:nvGrpSpPr>
          <p:cNvPr id="67" name="קבוצה 66"/>
          <p:cNvGrpSpPr/>
          <p:nvPr/>
        </p:nvGrpSpPr>
        <p:grpSpPr>
          <a:xfrm>
            <a:off x="9311907" y="5416290"/>
            <a:ext cx="1521830" cy="632007"/>
            <a:chOff x="3152113" y="4197864"/>
            <a:chExt cx="1139672" cy="569836"/>
          </a:xfrm>
          <a:solidFill>
            <a:schemeClr val="bg2"/>
          </a:solidFill>
        </p:grpSpPr>
        <p:sp>
          <p:nvSpPr>
            <p:cNvPr id="68" name="מלבן 67"/>
            <p:cNvSpPr/>
            <p:nvPr/>
          </p:nvSpPr>
          <p:spPr>
            <a:xfrm>
              <a:off x="3152113" y="4197864"/>
              <a:ext cx="1139672" cy="56983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69" name="TextBox 68"/>
            <p:cNvSpPr txBox="1"/>
            <p:nvPr/>
          </p:nvSpPr>
          <p:spPr>
            <a:xfrm>
              <a:off x="3152113" y="4197864"/>
              <a:ext cx="1139672" cy="569836"/>
            </a:xfrm>
            <a:prstGeom prst="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he-IL"/>
              </a:defPPr>
              <a:lvl1pPr algn="ctr">
                <a:defRPr sz="1600"/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he-IL" dirty="0"/>
                <a:t> 9 נהגי אוטובוס (100%)</a:t>
              </a:r>
            </a:p>
          </p:txBody>
        </p:sp>
      </p:grpSp>
      <p:cxnSp>
        <p:nvCxnSpPr>
          <p:cNvPr id="72" name="מחבר ישר 71"/>
          <p:cNvCxnSpPr>
            <a:cxnSpLocks/>
          </p:cNvCxnSpPr>
          <p:nvPr/>
        </p:nvCxnSpPr>
        <p:spPr>
          <a:xfrm>
            <a:off x="2813813" y="3297377"/>
            <a:ext cx="0" cy="4362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מחבר ישר 72"/>
          <p:cNvCxnSpPr>
            <a:cxnSpLocks/>
          </p:cNvCxnSpPr>
          <p:nvPr/>
        </p:nvCxnSpPr>
        <p:spPr>
          <a:xfrm>
            <a:off x="5529993" y="3714589"/>
            <a:ext cx="5951813" cy="244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מחבר ישר 54"/>
          <p:cNvCxnSpPr>
            <a:cxnSpLocks/>
          </p:cNvCxnSpPr>
          <p:nvPr/>
        </p:nvCxnSpPr>
        <p:spPr>
          <a:xfrm>
            <a:off x="7982545" y="3730064"/>
            <a:ext cx="0" cy="193453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תרשים זרימה: תהליך 55"/>
          <p:cNvSpPr/>
          <p:nvPr/>
        </p:nvSpPr>
        <p:spPr>
          <a:xfrm>
            <a:off x="8134719" y="5416290"/>
            <a:ext cx="1022783" cy="121063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איכות סביבה וחינוך סביבתי 100%</a:t>
            </a:r>
          </a:p>
        </p:txBody>
      </p:sp>
      <p:sp>
        <p:nvSpPr>
          <p:cNvPr id="60" name="תרשים זרימה: תהליך 59"/>
          <p:cNvSpPr/>
          <p:nvPr/>
        </p:nvSpPr>
        <p:spPr>
          <a:xfrm>
            <a:off x="856889" y="1052736"/>
            <a:ext cx="1144695" cy="76659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פיקוח עירוני</a:t>
            </a:r>
          </a:p>
          <a:p>
            <a:pPr algn="ctr"/>
            <a:r>
              <a:rPr lang="he-IL" sz="1600" dirty="0"/>
              <a:t>100% </a:t>
            </a:r>
          </a:p>
        </p:txBody>
      </p:sp>
      <p:sp>
        <p:nvSpPr>
          <p:cNvPr id="78" name="תרשים זרימה: תהליך 77"/>
          <p:cNvSpPr/>
          <p:nvPr/>
        </p:nvSpPr>
        <p:spPr>
          <a:xfrm>
            <a:off x="6896378" y="4167371"/>
            <a:ext cx="1006059" cy="55779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200" dirty="0"/>
              <a:t>וטרינר רשותי 33% </a:t>
            </a:r>
          </a:p>
        </p:txBody>
      </p:sp>
      <p:cxnSp>
        <p:nvCxnSpPr>
          <p:cNvPr id="81" name="מחבר ישר 80"/>
          <p:cNvCxnSpPr/>
          <p:nvPr/>
        </p:nvCxnSpPr>
        <p:spPr>
          <a:xfrm>
            <a:off x="7262300" y="3742158"/>
            <a:ext cx="0" cy="4320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תרשים זרימה: תהליך 46"/>
          <p:cNvSpPr/>
          <p:nvPr/>
        </p:nvSpPr>
        <p:spPr>
          <a:xfrm>
            <a:off x="6176298" y="5874579"/>
            <a:ext cx="999822" cy="85890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/>
              <a:t>ק. בטיחות בתעבורה</a:t>
            </a:r>
          </a:p>
          <a:p>
            <a:pPr algn="ctr"/>
            <a:r>
              <a:rPr lang="he-IL" sz="1200" dirty="0"/>
              <a:t>(100% משרה)</a:t>
            </a:r>
          </a:p>
          <a:p>
            <a:pPr algn="ctr"/>
            <a:endParaRPr lang="he-IL" sz="1200" dirty="0"/>
          </a:p>
        </p:txBody>
      </p:sp>
      <p:sp>
        <p:nvSpPr>
          <p:cNvPr id="48" name="תרשים זרימה: תהליך 47"/>
          <p:cNvSpPr/>
          <p:nvPr/>
        </p:nvSpPr>
        <p:spPr>
          <a:xfrm>
            <a:off x="4999937" y="5847671"/>
            <a:ext cx="1096328" cy="89166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/>
              <a:t>אחראי מתקני משחקים</a:t>
            </a:r>
          </a:p>
          <a:p>
            <a:pPr algn="ctr"/>
            <a:r>
              <a:rPr lang="he-IL" sz="1200" dirty="0"/>
              <a:t>(</a:t>
            </a:r>
            <a:r>
              <a:rPr lang="he-IL" sz="1200" dirty="0" err="1"/>
              <a:t>נע"ת</a:t>
            </a:r>
            <a:r>
              <a:rPr lang="he-IL" sz="1200" dirty="0"/>
              <a:t>)</a:t>
            </a:r>
          </a:p>
          <a:p>
            <a:pPr algn="ctr"/>
            <a:endParaRPr lang="he-IL" sz="1200" dirty="0"/>
          </a:p>
        </p:txBody>
      </p:sp>
      <p:sp>
        <p:nvSpPr>
          <p:cNvPr id="49" name="תרשים זרימה: תהליך 48"/>
          <p:cNvSpPr/>
          <p:nvPr/>
        </p:nvSpPr>
        <p:spPr>
          <a:xfrm>
            <a:off x="5087888" y="4231671"/>
            <a:ext cx="783201" cy="91076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/>
              <a:t>אחראי נגישות </a:t>
            </a:r>
          </a:p>
          <a:p>
            <a:pPr algn="ctr"/>
            <a:r>
              <a:rPr lang="he-IL" sz="1200" dirty="0"/>
              <a:t>(</a:t>
            </a:r>
            <a:r>
              <a:rPr lang="he-IL" sz="1200" dirty="0" err="1"/>
              <a:t>נע"ת</a:t>
            </a:r>
            <a:r>
              <a:rPr lang="he-IL" sz="1200" dirty="0"/>
              <a:t>)</a:t>
            </a:r>
          </a:p>
        </p:txBody>
      </p:sp>
      <p:cxnSp>
        <p:nvCxnSpPr>
          <p:cNvPr id="61" name="מחבר ישר 60"/>
          <p:cNvCxnSpPr>
            <a:cxnSpLocks/>
          </p:cNvCxnSpPr>
          <p:nvPr/>
        </p:nvCxnSpPr>
        <p:spPr>
          <a:xfrm>
            <a:off x="6600056" y="3718732"/>
            <a:ext cx="13672" cy="215584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1" name="מלבן: פינות מעוגלות 70"/>
          <p:cNvSpPr/>
          <p:nvPr/>
        </p:nvSpPr>
        <p:spPr>
          <a:xfrm rot="19630727">
            <a:off x="59852" y="491001"/>
            <a:ext cx="1837988" cy="6394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תכנון עתידי</a:t>
            </a:r>
          </a:p>
        </p:txBody>
      </p:sp>
      <p:sp>
        <p:nvSpPr>
          <p:cNvPr id="63" name="תרשים זרימה: תהליך 77">
            <a:extLst>
              <a:ext uri="{FF2B5EF4-FFF2-40B4-BE49-F238E27FC236}">
                <a16:creationId xmlns:a16="http://schemas.microsoft.com/office/drawing/2014/main" xmlns="" id="{1129FD70-2B0C-4CD2-BAE3-CB3835A6F591}"/>
              </a:ext>
            </a:extLst>
          </p:cNvPr>
          <p:cNvSpPr/>
          <p:nvPr/>
        </p:nvSpPr>
        <p:spPr>
          <a:xfrm>
            <a:off x="6902615" y="4936192"/>
            <a:ext cx="999822" cy="78618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200" dirty="0"/>
              <a:t>וטרינר בדיקות משנה</a:t>
            </a:r>
          </a:p>
          <a:p>
            <a:pPr algn="ctr"/>
            <a:r>
              <a:rPr lang="he-IL" sz="1200" dirty="0"/>
              <a:t>25% </a:t>
            </a:r>
          </a:p>
        </p:txBody>
      </p:sp>
      <p:cxnSp>
        <p:nvCxnSpPr>
          <p:cNvPr id="82" name="מחבר ישר 60">
            <a:extLst>
              <a:ext uri="{FF2B5EF4-FFF2-40B4-BE49-F238E27FC236}">
                <a16:creationId xmlns:a16="http://schemas.microsoft.com/office/drawing/2014/main" xmlns="" id="{0012DDA1-CF93-4E26-AEA8-6FAB29D6BC2B}"/>
              </a:ext>
            </a:extLst>
          </p:cNvPr>
          <p:cNvCxnSpPr>
            <a:cxnSpLocks/>
          </p:cNvCxnSpPr>
          <p:nvPr/>
        </p:nvCxnSpPr>
        <p:spPr>
          <a:xfrm>
            <a:off x="5926785" y="3701557"/>
            <a:ext cx="13672" cy="215584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5" name="קבוצה 70">
            <a:extLst>
              <a:ext uri="{FF2B5EF4-FFF2-40B4-BE49-F238E27FC236}">
                <a16:creationId xmlns:a16="http://schemas.microsoft.com/office/drawing/2014/main" xmlns="" id="{ABA5B372-0465-44EC-A0A4-AFD55AE3AAC5}"/>
              </a:ext>
            </a:extLst>
          </p:cNvPr>
          <p:cNvGrpSpPr/>
          <p:nvPr/>
        </p:nvGrpSpPr>
        <p:grpSpPr>
          <a:xfrm>
            <a:off x="10403981" y="1263638"/>
            <a:ext cx="1616360" cy="1300179"/>
            <a:chOff x="9408368" y="5013176"/>
            <a:chExt cx="2088232" cy="1656184"/>
          </a:xfrm>
        </p:grpSpPr>
        <p:sp>
          <p:nvSpPr>
            <p:cNvPr id="84" name="תרשים זרימה: תהליך 74">
              <a:extLst>
                <a:ext uri="{FF2B5EF4-FFF2-40B4-BE49-F238E27FC236}">
                  <a16:creationId xmlns:a16="http://schemas.microsoft.com/office/drawing/2014/main" xmlns="" id="{869DE67D-3BA0-4C79-A51F-4E16FBB07492}"/>
                </a:ext>
              </a:extLst>
            </p:cNvPr>
            <p:cNvSpPr/>
            <p:nvPr/>
          </p:nvSpPr>
          <p:spPr>
            <a:xfrm>
              <a:off x="9624392" y="5120608"/>
              <a:ext cx="1648620" cy="50405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תפקיד קיים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85" name="תרשים זרימה: תהליך 79">
              <a:extLst>
                <a:ext uri="{FF2B5EF4-FFF2-40B4-BE49-F238E27FC236}">
                  <a16:creationId xmlns:a16="http://schemas.microsoft.com/office/drawing/2014/main" xmlns="" id="{C2D2056F-E27F-4486-B24D-03BE6B56CC8A}"/>
                </a:ext>
              </a:extLst>
            </p:cNvPr>
            <p:cNvSpPr/>
            <p:nvPr/>
          </p:nvSpPr>
          <p:spPr>
            <a:xfrm>
              <a:off x="9624392" y="6021288"/>
              <a:ext cx="1648620" cy="504056"/>
            </a:xfrm>
            <a:prstGeom prst="flowChartProcess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גיוס עתידי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86" name="מלבן: פינות מעוגלות 81">
              <a:extLst>
                <a:ext uri="{FF2B5EF4-FFF2-40B4-BE49-F238E27FC236}">
                  <a16:creationId xmlns:a16="http://schemas.microsoft.com/office/drawing/2014/main" xmlns="" id="{D4DF6EA0-E946-42B8-AA1F-7FEE6863CAB6}"/>
                </a:ext>
              </a:extLst>
            </p:cNvPr>
            <p:cNvSpPr/>
            <p:nvPr/>
          </p:nvSpPr>
          <p:spPr>
            <a:xfrm>
              <a:off x="9408368" y="5013176"/>
              <a:ext cx="2088232" cy="1656184"/>
            </a:xfrm>
            <a:prstGeom prst="round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87" name="תרשים זרימה: תהליך 47">
            <a:extLst>
              <a:ext uri="{FF2B5EF4-FFF2-40B4-BE49-F238E27FC236}">
                <a16:creationId xmlns:a16="http://schemas.microsoft.com/office/drawing/2014/main" xmlns="" id="{E8288C1E-354F-4144-92E6-F12F8D31E215}"/>
              </a:ext>
            </a:extLst>
          </p:cNvPr>
          <p:cNvSpPr/>
          <p:nvPr/>
        </p:nvSpPr>
        <p:spPr>
          <a:xfrm>
            <a:off x="2989841" y="5841817"/>
            <a:ext cx="1096328" cy="89166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dirty="0"/>
              <a:t>ממונה אנרגיה</a:t>
            </a:r>
          </a:p>
          <a:p>
            <a:pPr algn="ctr"/>
            <a:r>
              <a:rPr lang="he-IL" sz="1200" dirty="0"/>
              <a:t>(</a:t>
            </a:r>
            <a:r>
              <a:rPr lang="he-IL" sz="1200" dirty="0" err="1"/>
              <a:t>נע"ת</a:t>
            </a:r>
            <a:r>
              <a:rPr lang="he-IL" sz="1200" dirty="0"/>
              <a:t>)</a:t>
            </a:r>
          </a:p>
          <a:p>
            <a:pPr algn="ctr"/>
            <a:endParaRPr lang="he-IL" sz="1200" dirty="0"/>
          </a:p>
        </p:txBody>
      </p:sp>
      <p:cxnSp>
        <p:nvCxnSpPr>
          <p:cNvPr id="88" name="מחבר ישר 60">
            <a:extLst>
              <a:ext uri="{FF2B5EF4-FFF2-40B4-BE49-F238E27FC236}">
                <a16:creationId xmlns:a16="http://schemas.microsoft.com/office/drawing/2014/main" xmlns="" id="{2993B61B-6AE7-439F-B883-3A0751A83160}"/>
              </a:ext>
            </a:extLst>
          </p:cNvPr>
          <p:cNvCxnSpPr>
            <a:cxnSpLocks/>
          </p:cNvCxnSpPr>
          <p:nvPr/>
        </p:nvCxnSpPr>
        <p:spPr>
          <a:xfrm>
            <a:off x="3916689" y="3695703"/>
            <a:ext cx="13672" cy="215584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46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מחבר ישר 43"/>
          <p:cNvCxnSpPr>
            <a:cxnSpLocks/>
          </p:cNvCxnSpPr>
          <p:nvPr/>
        </p:nvCxnSpPr>
        <p:spPr>
          <a:xfrm>
            <a:off x="9768408" y="3429000"/>
            <a:ext cx="0" cy="708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מחבר ישר 26"/>
          <p:cNvCxnSpPr>
            <a:cxnSpLocks/>
          </p:cNvCxnSpPr>
          <p:nvPr/>
        </p:nvCxnSpPr>
        <p:spPr>
          <a:xfrm>
            <a:off x="695400" y="3423095"/>
            <a:ext cx="0" cy="7259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3288889" y="2003942"/>
            <a:ext cx="0" cy="78954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00792" y="156772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/>
                </a:solidFill>
              </a:rPr>
              <a:t>אגף יישובים</a:t>
            </a:r>
          </a:p>
        </p:txBody>
      </p:sp>
      <p:sp>
        <p:nvSpPr>
          <p:cNvPr id="9" name="מלבן 1"/>
          <p:cNvSpPr>
            <a:spLocks noChangeArrowheads="1"/>
          </p:cNvSpPr>
          <p:nvPr/>
        </p:nvSpPr>
        <p:spPr bwMode="auto">
          <a:xfrm>
            <a:off x="4260084" y="1412776"/>
            <a:ext cx="3600002" cy="12594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2800" b="1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  האגף</a:t>
            </a:r>
          </a:p>
        </p:txBody>
      </p:sp>
      <p:sp>
        <p:nvSpPr>
          <p:cNvPr id="16" name="תרשים זרימה: תהליך 15"/>
          <p:cNvSpPr/>
          <p:nvPr/>
        </p:nvSpPr>
        <p:spPr>
          <a:xfrm>
            <a:off x="1103786" y="2284541"/>
            <a:ext cx="2664296" cy="93610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מזכירת מחלקות ושרותי דואר משרד הפנים 40%</a:t>
            </a:r>
          </a:p>
          <a:p>
            <a:pPr algn="ctr"/>
            <a:r>
              <a:rPr lang="he-IL" dirty="0"/>
              <a:t>מזכירת האגף 60% </a:t>
            </a:r>
          </a:p>
        </p:txBody>
      </p:sp>
      <p:cxnSp>
        <p:nvCxnSpPr>
          <p:cNvPr id="17" name="מחבר ישר 16"/>
          <p:cNvCxnSpPr/>
          <p:nvPr/>
        </p:nvCxnSpPr>
        <p:spPr>
          <a:xfrm>
            <a:off x="3288890" y="2003941"/>
            <a:ext cx="97119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096288" y="2672184"/>
            <a:ext cx="0" cy="7568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מלבן 20"/>
          <p:cNvSpPr>
            <a:spLocks noChangeArrowheads="1"/>
          </p:cNvSpPr>
          <p:nvPr/>
        </p:nvSpPr>
        <p:spPr bwMode="auto">
          <a:xfrm>
            <a:off x="4503634" y="3924914"/>
            <a:ext cx="1303424" cy="1243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400" b="1" dirty="0">
              <a:solidFill>
                <a:schemeClr val="tx1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מרכז מידע תעסוקה קליטה      עמק הירדן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100%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מלבן 23"/>
          <p:cNvSpPr>
            <a:spLocks noChangeArrowheads="1"/>
          </p:cNvSpPr>
          <p:nvPr/>
        </p:nvSpPr>
        <p:spPr bwMode="auto">
          <a:xfrm>
            <a:off x="3056641" y="3914179"/>
            <a:ext cx="1354260" cy="1243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תשתיות ובינוי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(מנהל אגף יישובים)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תרשים זרימה: תהליך 32"/>
          <p:cNvSpPr/>
          <p:nvPr/>
        </p:nvSpPr>
        <p:spPr>
          <a:xfrm>
            <a:off x="5972054" y="3935649"/>
            <a:ext cx="1276074" cy="123227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ועדה חקלאית</a:t>
            </a:r>
          </a:p>
          <a:p>
            <a:pPr algn="ctr"/>
            <a:r>
              <a:rPr lang="he-IL" sz="1600" dirty="0"/>
              <a:t>40%</a:t>
            </a:r>
            <a:endParaRPr lang="en-US" sz="1600" dirty="0"/>
          </a:p>
        </p:txBody>
      </p:sp>
      <p:cxnSp>
        <p:nvCxnSpPr>
          <p:cNvPr id="34" name="מחבר ישר 33"/>
          <p:cNvCxnSpPr>
            <a:cxnSpLocks/>
            <a:endCxn id="33" idx="0"/>
          </p:cNvCxnSpPr>
          <p:nvPr/>
        </p:nvCxnSpPr>
        <p:spPr>
          <a:xfrm>
            <a:off x="6604024" y="3443660"/>
            <a:ext cx="6067" cy="49198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מחבר ישר 34"/>
          <p:cNvCxnSpPr>
            <a:cxnSpLocks/>
          </p:cNvCxnSpPr>
          <p:nvPr/>
        </p:nvCxnSpPr>
        <p:spPr>
          <a:xfrm flipH="1" flipV="1">
            <a:off x="707951" y="3411586"/>
            <a:ext cx="10572625" cy="28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3791744" y="3441560"/>
            <a:ext cx="0" cy="4460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מחבר ישר 36"/>
          <p:cNvCxnSpPr>
            <a:cxnSpLocks/>
            <a:endCxn id="31" idx="0"/>
          </p:cNvCxnSpPr>
          <p:nvPr/>
        </p:nvCxnSpPr>
        <p:spPr>
          <a:xfrm flipH="1">
            <a:off x="5155346" y="3429000"/>
            <a:ext cx="4550" cy="49591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תרשים זרימה: תהליך 37"/>
          <p:cNvSpPr/>
          <p:nvPr/>
        </p:nvSpPr>
        <p:spPr>
          <a:xfrm>
            <a:off x="9048328" y="3933056"/>
            <a:ext cx="1476164" cy="123227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 err="1"/>
              <a:t>צמ"ד</a:t>
            </a:r>
            <a:endParaRPr lang="he-IL" sz="1600" dirty="0"/>
          </a:p>
          <a:p>
            <a:pPr algn="ctr"/>
            <a:r>
              <a:rPr lang="he-IL" sz="1600" dirty="0"/>
              <a:t>50%</a:t>
            </a:r>
            <a:endParaRPr lang="en-US" sz="1600" dirty="0"/>
          </a:p>
        </p:txBody>
      </p:sp>
      <p:sp>
        <p:nvSpPr>
          <p:cNvPr id="39" name="תרשים זרימה: תהליך 38"/>
          <p:cNvSpPr/>
          <p:nvPr/>
        </p:nvSpPr>
        <p:spPr>
          <a:xfrm>
            <a:off x="1415480" y="3905027"/>
            <a:ext cx="1476164" cy="123227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ביוב ומים</a:t>
            </a:r>
          </a:p>
          <a:p>
            <a:pPr algn="ctr"/>
            <a:r>
              <a:rPr lang="he-IL" sz="1600" dirty="0"/>
              <a:t>100%</a:t>
            </a:r>
            <a:endParaRPr lang="en-US" sz="1600" dirty="0"/>
          </a:p>
        </p:txBody>
      </p:sp>
      <p:cxnSp>
        <p:nvCxnSpPr>
          <p:cNvPr id="40" name="מחבר ישר 39"/>
          <p:cNvCxnSpPr>
            <a:cxnSpLocks/>
          </p:cNvCxnSpPr>
          <p:nvPr/>
        </p:nvCxnSpPr>
        <p:spPr>
          <a:xfrm>
            <a:off x="2207568" y="3441560"/>
            <a:ext cx="0" cy="4460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מחבר ישר 40"/>
          <p:cNvCxnSpPr>
            <a:cxnSpLocks/>
          </p:cNvCxnSpPr>
          <p:nvPr/>
        </p:nvCxnSpPr>
        <p:spPr>
          <a:xfrm>
            <a:off x="8184232" y="3440510"/>
            <a:ext cx="0" cy="708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תרשים זרימה: תהליך 23"/>
          <p:cNvSpPr/>
          <p:nvPr/>
        </p:nvSpPr>
        <p:spPr>
          <a:xfrm>
            <a:off x="7536160" y="5526268"/>
            <a:ext cx="1195536" cy="56540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פרויקטורית (50%)</a:t>
            </a:r>
          </a:p>
        </p:txBody>
      </p:sp>
      <p:cxnSp>
        <p:nvCxnSpPr>
          <p:cNvPr id="29" name="מחבר ישר 28"/>
          <p:cNvCxnSpPr/>
          <p:nvPr/>
        </p:nvCxnSpPr>
        <p:spPr>
          <a:xfrm>
            <a:off x="8133928" y="5085184"/>
            <a:ext cx="0" cy="4460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תרשים זרימה: תהליך 41"/>
          <p:cNvSpPr/>
          <p:nvPr/>
        </p:nvSpPr>
        <p:spPr>
          <a:xfrm>
            <a:off x="10633259" y="3939557"/>
            <a:ext cx="1476164" cy="123227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צעירים</a:t>
            </a:r>
          </a:p>
          <a:p>
            <a:pPr algn="ctr"/>
            <a:r>
              <a:rPr lang="he-IL" sz="1600" dirty="0"/>
              <a:t>20%</a:t>
            </a:r>
            <a:endParaRPr lang="en-US" sz="1600" dirty="0"/>
          </a:p>
        </p:txBody>
      </p:sp>
      <p:cxnSp>
        <p:nvCxnSpPr>
          <p:cNvPr id="43" name="מחבר ישר 42"/>
          <p:cNvCxnSpPr/>
          <p:nvPr/>
        </p:nvCxnSpPr>
        <p:spPr>
          <a:xfrm>
            <a:off x="11280576" y="3459096"/>
            <a:ext cx="0" cy="4460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מלבן 20"/>
          <p:cNvSpPr>
            <a:spLocks noChangeArrowheads="1"/>
          </p:cNvSpPr>
          <p:nvPr/>
        </p:nvSpPr>
        <p:spPr bwMode="auto">
          <a:xfrm>
            <a:off x="191344" y="3905027"/>
            <a:ext cx="1033215" cy="12322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התנדבות בקהילה</a:t>
            </a:r>
          </a:p>
        </p:txBody>
      </p:sp>
      <p:sp>
        <p:nvSpPr>
          <p:cNvPr id="28" name="תרשים זרימה: תהליך 27"/>
          <p:cNvSpPr/>
          <p:nvPr/>
        </p:nvSpPr>
        <p:spPr>
          <a:xfrm>
            <a:off x="7402210" y="3939492"/>
            <a:ext cx="1476164" cy="123227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קליטה</a:t>
            </a:r>
          </a:p>
          <a:p>
            <a:pPr algn="ctr"/>
            <a:r>
              <a:rPr lang="he-IL" sz="1600" dirty="0"/>
              <a:t>50%</a:t>
            </a:r>
            <a:endParaRPr lang="en-US" sz="1600" dirty="0"/>
          </a:p>
        </p:txBody>
      </p:sp>
      <p:sp>
        <p:nvSpPr>
          <p:cNvPr id="45" name="מלבן: פינות מעוגלות 44"/>
          <p:cNvSpPr/>
          <p:nvPr/>
        </p:nvSpPr>
        <p:spPr>
          <a:xfrm rot="19630727">
            <a:off x="1175372" y="447077"/>
            <a:ext cx="1837988" cy="6394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שלב ראשון</a:t>
            </a:r>
          </a:p>
        </p:txBody>
      </p:sp>
    </p:spTree>
    <p:extLst>
      <p:ext uri="{BB962C8B-B14F-4D97-AF65-F5344CB8AC3E}">
        <p14:creationId xmlns:p14="http://schemas.microsoft.com/office/powerpoint/2010/main" val="395519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מחבר ישר 43"/>
          <p:cNvCxnSpPr>
            <a:cxnSpLocks/>
          </p:cNvCxnSpPr>
          <p:nvPr/>
        </p:nvCxnSpPr>
        <p:spPr>
          <a:xfrm>
            <a:off x="9768408" y="3429000"/>
            <a:ext cx="0" cy="708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מחבר ישר 26"/>
          <p:cNvCxnSpPr>
            <a:cxnSpLocks/>
          </p:cNvCxnSpPr>
          <p:nvPr/>
        </p:nvCxnSpPr>
        <p:spPr>
          <a:xfrm>
            <a:off x="695400" y="3423095"/>
            <a:ext cx="0" cy="7259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3288889" y="2003942"/>
            <a:ext cx="0" cy="78954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00792" y="156772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/>
                </a:solidFill>
              </a:rPr>
              <a:t>אגף יישובים</a:t>
            </a:r>
          </a:p>
        </p:txBody>
      </p:sp>
      <p:sp>
        <p:nvSpPr>
          <p:cNvPr id="9" name="מלבן 1"/>
          <p:cNvSpPr>
            <a:spLocks noChangeArrowheads="1"/>
          </p:cNvSpPr>
          <p:nvPr/>
        </p:nvSpPr>
        <p:spPr bwMode="auto">
          <a:xfrm>
            <a:off x="4260084" y="1412776"/>
            <a:ext cx="3600002" cy="12594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2800" b="1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  האגף</a:t>
            </a:r>
          </a:p>
        </p:txBody>
      </p:sp>
      <p:sp>
        <p:nvSpPr>
          <p:cNvPr id="16" name="תרשים זרימה: תהליך 15"/>
          <p:cNvSpPr/>
          <p:nvPr/>
        </p:nvSpPr>
        <p:spPr>
          <a:xfrm>
            <a:off x="1103786" y="2284541"/>
            <a:ext cx="2664296" cy="93610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מזכירת מחלקות ושרותי דואר משרד הפנים 40%</a:t>
            </a:r>
          </a:p>
          <a:p>
            <a:pPr algn="ctr"/>
            <a:r>
              <a:rPr lang="he-IL" dirty="0"/>
              <a:t>מזכירת האגף 60% </a:t>
            </a:r>
          </a:p>
        </p:txBody>
      </p:sp>
      <p:cxnSp>
        <p:nvCxnSpPr>
          <p:cNvPr id="17" name="מחבר ישר 16"/>
          <p:cNvCxnSpPr/>
          <p:nvPr/>
        </p:nvCxnSpPr>
        <p:spPr>
          <a:xfrm>
            <a:off x="3288890" y="2003941"/>
            <a:ext cx="97119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096288" y="2672184"/>
            <a:ext cx="0" cy="7568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מלבן 20"/>
          <p:cNvSpPr>
            <a:spLocks noChangeArrowheads="1"/>
          </p:cNvSpPr>
          <p:nvPr/>
        </p:nvSpPr>
        <p:spPr bwMode="auto">
          <a:xfrm>
            <a:off x="4503634" y="3924914"/>
            <a:ext cx="1303424" cy="1243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400" b="1" dirty="0">
              <a:solidFill>
                <a:schemeClr val="tx1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מרכז מידע תעסוקה קליטה      עמק הירדן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100%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מלבן 23"/>
          <p:cNvSpPr>
            <a:spLocks noChangeArrowheads="1"/>
          </p:cNvSpPr>
          <p:nvPr/>
        </p:nvSpPr>
        <p:spPr bwMode="auto">
          <a:xfrm>
            <a:off x="3100388" y="3914179"/>
            <a:ext cx="1238250" cy="124301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תשתיות ובינוי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(100%)</a:t>
            </a:r>
          </a:p>
        </p:txBody>
      </p:sp>
      <p:sp>
        <p:nvSpPr>
          <p:cNvPr id="33" name="תרשים זרימה: תהליך 32"/>
          <p:cNvSpPr/>
          <p:nvPr/>
        </p:nvSpPr>
        <p:spPr>
          <a:xfrm>
            <a:off x="5972054" y="3935649"/>
            <a:ext cx="1276074" cy="123227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ועדה חקלאית</a:t>
            </a:r>
          </a:p>
          <a:p>
            <a:pPr algn="ctr"/>
            <a:r>
              <a:rPr lang="he-IL" sz="1600" dirty="0"/>
              <a:t>40%</a:t>
            </a:r>
            <a:endParaRPr lang="en-US" sz="1600" dirty="0"/>
          </a:p>
        </p:txBody>
      </p:sp>
      <p:cxnSp>
        <p:nvCxnSpPr>
          <p:cNvPr id="34" name="מחבר ישר 33"/>
          <p:cNvCxnSpPr>
            <a:cxnSpLocks/>
            <a:endCxn id="33" idx="0"/>
          </p:cNvCxnSpPr>
          <p:nvPr/>
        </p:nvCxnSpPr>
        <p:spPr>
          <a:xfrm>
            <a:off x="6604024" y="3443660"/>
            <a:ext cx="6067" cy="49198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מחבר ישר 34"/>
          <p:cNvCxnSpPr>
            <a:cxnSpLocks/>
          </p:cNvCxnSpPr>
          <p:nvPr/>
        </p:nvCxnSpPr>
        <p:spPr>
          <a:xfrm flipH="1" flipV="1">
            <a:off x="707951" y="3411586"/>
            <a:ext cx="10572625" cy="28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3791744" y="3441560"/>
            <a:ext cx="0" cy="4460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מחבר ישר 36"/>
          <p:cNvCxnSpPr>
            <a:cxnSpLocks/>
            <a:endCxn id="31" idx="0"/>
          </p:cNvCxnSpPr>
          <p:nvPr/>
        </p:nvCxnSpPr>
        <p:spPr>
          <a:xfrm flipH="1">
            <a:off x="5155346" y="3429000"/>
            <a:ext cx="4550" cy="49591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תרשים זרימה: תהליך 37"/>
          <p:cNvSpPr/>
          <p:nvPr/>
        </p:nvSpPr>
        <p:spPr>
          <a:xfrm>
            <a:off x="9048328" y="3933056"/>
            <a:ext cx="1476164" cy="123227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 err="1"/>
              <a:t>צמ"ד</a:t>
            </a:r>
            <a:endParaRPr lang="he-IL" sz="1600" dirty="0"/>
          </a:p>
          <a:p>
            <a:pPr algn="ctr"/>
            <a:r>
              <a:rPr lang="he-IL" sz="1600" dirty="0"/>
              <a:t>50%</a:t>
            </a:r>
            <a:endParaRPr lang="en-US" sz="1600" dirty="0"/>
          </a:p>
        </p:txBody>
      </p:sp>
      <p:sp>
        <p:nvSpPr>
          <p:cNvPr id="39" name="תרשים זרימה: תהליך 38"/>
          <p:cNvSpPr/>
          <p:nvPr/>
        </p:nvSpPr>
        <p:spPr>
          <a:xfrm>
            <a:off x="1415480" y="3905027"/>
            <a:ext cx="1476164" cy="123227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ביוב ומים</a:t>
            </a:r>
          </a:p>
          <a:p>
            <a:pPr algn="ctr"/>
            <a:r>
              <a:rPr lang="he-IL" sz="1600" dirty="0"/>
              <a:t>100%</a:t>
            </a:r>
            <a:endParaRPr lang="en-US" sz="1600" dirty="0"/>
          </a:p>
        </p:txBody>
      </p:sp>
      <p:cxnSp>
        <p:nvCxnSpPr>
          <p:cNvPr id="40" name="מחבר ישר 39"/>
          <p:cNvCxnSpPr>
            <a:cxnSpLocks/>
          </p:cNvCxnSpPr>
          <p:nvPr/>
        </p:nvCxnSpPr>
        <p:spPr>
          <a:xfrm>
            <a:off x="2207568" y="3441560"/>
            <a:ext cx="0" cy="4460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מחבר ישר 40"/>
          <p:cNvCxnSpPr>
            <a:cxnSpLocks/>
          </p:cNvCxnSpPr>
          <p:nvPr/>
        </p:nvCxnSpPr>
        <p:spPr>
          <a:xfrm>
            <a:off x="8184232" y="3440510"/>
            <a:ext cx="0" cy="708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תרשים זרימה: תהליך 23"/>
          <p:cNvSpPr/>
          <p:nvPr/>
        </p:nvSpPr>
        <p:spPr>
          <a:xfrm>
            <a:off x="7536160" y="5526268"/>
            <a:ext cx="1195536" cy="56540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פרויקטורית (50%)</a:t>
            </a:r>
          </a:p>
        </p:txBody>
      </p:sp>
      <p:cxnSp>
        <p:nvCxnSpPr>
          <p:cNvPr id="29" name="מחבר ישר 28"/>
          <p:cNvCxnSpPr/>
          <p:nvPr/>
        </p:nvCxnSpPr>
        <p:spPr>
          <a:xfrm>
            <a:off x="8133928" y="5085184"/>
            <a:ext cx="0" cy="4460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תרשים זרימה: תהליך 41"/>
          <p:cNvSpPr/>
          <p:nvPr/>
        </p:nvSpPr>
        <p:spPr>
          <a:xfrm>
            <a:off x="10633259" y="3939557"/>
            <a:ext cx="1476164" cy="123227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צעירים</a:t>
            </a:r>
          </a:p>
          <a:p>
            <a:pPr algn="ctr"/>
            <a:r>
              <a:rPr lang="he-IL" sz="1600" dirty="0"/>
              <a:t>20%</a:t>
            </a:r>
            <a:endParaRPr lang="en-US" sz="1600" dirty="0"/>
          </a:p>
        </p:txBody>
      </p:sp>
      <p:cxnSp>
        <p:nvCxnSpPr>
          <p:cNvPr id="43" name="מחבר ישר 42"/>
          <p:cNvCxnSpPr/>
          <p:nvPr/>
        </p:nvCxnSpPr>
        <p:spPr>
          <a:xfrm>
            <a:off x="11280576" y="3459096"/>
            <a:ext cx="0" cy="4460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מלבן 20"/>
          <p:cNvSpPr>
            <a:spLocks noChangeArrowheads="1"/>
          </p:cNvSpPr>
          <p:nvPr/>
        </p:nvSpPr>
        <p:spPr bwMode="auto">
          <a:xfrm>
            <a:off x="191344" y="3905027"/>
            <a:ext cx="1033215" cy="12322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התנדבות בקהילה</a:t>
            </a:r>
          </a:p>
        </p:txBody>
      </p:sp>
      <p:sp>
        <p:nvSpPr>
          <p:cNvPr id="28" name="תרשים זרימה: תהליך 27"/>
          <p:cNvSpPr/>
          <p:nvPr/>
        </p:nvSpPr>
        <p:spPr>
          <a:xfrm>
            <a:off x="7402210" y="3939492"/>
            <a:ext cx="1476164" cy="123227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קליטה</a:t>
            </a:r>
          </a:p>
          <a:p>
            <a:pPr algn="ctr"/>
            <a:r>
              <a:rPr lang="he-IL" sz="1600" dirty="0"/>
              <a:t>50%</a:t>
            </a:r>
            <a:endParaRPr lang="en-US" sz="1600" dirty="0"/>
          </a:p>
        </p:txBody>
      </p:sp>
      <p:sp>
        <p:nvSpPr>
          <p:cNvPr id="45" name="מלבן: פינות מעוגלות 44"/>
          <p:cNvSpPr/>
          <p:nvPr/>
        </p:nvSpPr>
        <p:spPr>
          <a:xfrm rot="19630727">
            <a:off x="1175372" y="447077"/>
            <a:ext cx="1837988" cy="6394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תכנון עתידי</a:t>
            </a:r>
          </a:p>
        </p:txBody>
      </p:sp>
      <p:grpSp>
        <p:nvGrpSpPr>
          <p:cNvPr id="46" name="קבוצה 45"/>
          <p:cNvGrpSpPr/>
          <p:nvPr/>
        </p:nvGrpSpPr>
        <p:grpSpPr>
          <a:xfrm>
            <a:off x="10403981" y="1263638"/>
            <a:ext cx="1616360" cy="1300179"/>
            <a:chOff x="9408368" y="5013176"/>
            <a:chExt cx="2088232" cy="1656184"/>
          </a:xfrm>
        </p:grpSpPr>
        <p:sp>
          <p:nvSpPr>
            <p:cNvPr id="47" name="תרשים זרימה: תהליך 46"/>
            <p:cNvSpPr/>
            <p:nvPr/>
          </p:nvSpPr>
          <p:spPr>
            <a:xfrm>
              <a:off x="9624392" y="5120608"/>
              <a:ext cx="1648620" cy="50405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תפקיד קיים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48" name="תרשים זרימה: תהליך 47"/>
            <p:cNvSpPr/>
            <p:nvPr/>
          </p:nvSpPr>
          <p:spPr>
            <a:xfrm>
              <a:off x="9624392" y="6021288"/>
              <a:ext cx="1648620" cy="504056"/>
            </a:xfrm>
            <a:prstGeom prst="flowChartProcess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גיוס עתידי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49" name="מלבן: פינות מעוגלות 48"/>
            <p:cNvSpPr/>
            <p:nvPr/>
          </p:nvSpPr>
          <p:spPr>
            <a:xfrm>
              <a:off x="9408368" y="5013176"/>
              <a:ext cx="2088232" cy="1656184"/>
            </a:xfrm>
            <a:prstGeom prst="round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18660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מחבר ישר 22"/>
          <p:cNvCxnSpPr>
            <a:cxnSpLocks/>
          </p:cNvCxnSpPr>
          <p:nvPr/>
        </p:nvCxnSpPr>
        <p:spPr>
          <a:xfrm>
            <a:off x="6060085" y="2193107"/>
            <a:ext cx="0" cy="1287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מלבן 1"/>
          <p:cNvSpPr>
            <a:spLocks noChangeArrowheads="1"/>
          </p:cNvSpPr>
          <p:nvPr/>
        </p:nvSpPr>
        <p:spPr bwMode="auto">
          <a:xfrm>
            <a:off x="4260084" y="1412776"/>
            <a:ext cx="3600002" cy="12594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2000" b="1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מנהל חברה כלכלית (כפיפות לראש המועצה)</a:t>
            </a:r>
          </a:p>
        </p:txBody>
      </p:sp>
      <p:sp>
        <p:nvSpPr>
          <p:cNvPr id="14" name="מלבן 23"/>
          <p:cNvSpPr>
            <a:spLocks noChangeArrowheads="1"/>
          </p:cNvSpPr>
          <p:nvPr/>
        </p:nvSpPr>
        <p:spPr bwMode="auto">
          <a:xfrm>
            <a:off x="4036715" y="3898349"/>
            <a:ext cx="1238250" cy="1243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מחלקת תיירות 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400" dirty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100%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תרשים זרימה: תהליך 19"/>
          <p:cNvSpPr/>
          <p:nvPr/>
        </p:nvSpPr>
        <p:spPr>
          <a:xfrm>
            <a:off x="8299414" y="1625609"/>
            <a:ext cx="1728192" cy="756664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החברה לפיתוח עמק הירדן בע"מ (50%)</a:t>
            </a:r>
          </a:p>
        </p:txBody>
      </p:sp>
      <p:cxnSp>
        <p:nvCxnSpPr>
          <p:cNvPr id="22" name="מחבר ישר 21"/>
          <p:cNvCxnSpPr>
            <a:cxnSpLocks/>
          </p:cNvCxnSpPr>
          <p:nvPr/>
        </p:nvCxnSpPr>
        <p:spPr>
          <a:xfrm flipH="1" flipV="1">
            <a:off x="4655840" y="3428952"/>
            <a:ext cx="2641778" cy="9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4655840" y="3440624"/>
            <a:ext cx="0" cy="4460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מחבר ישר 26"/>
          <p:cNvCxnSpPr>
            <a:endCxn id="20" idx="1"/>
          </p:cNvCxnSpPr>
          <p:nvPr/>
        </p:nvCxnSpPr>
        <p:spPr>
          <a:xfrm>
            <a:off x="7860086" y="2003941"/>
            <a:ext cx="43932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43672" y="277815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/>
                </a:solidFill>
              </a:rPr>
              <a:t>חברה כלכלית </a:t>
            </a:r>
          </a:p>
        </p:txBody>
      </p:sp>
      <p:sp>
        <p:nvSpPr>
          <p:cNvPr id="33" name="תרשים זרימה: תהליך 32"/>
          <p:cNvSpPr/>
          <p:nvPr/>
        </p:nvSpPr>
        <p:spPr>
          <a:xfrm>
            <a:off x="6559536" y="3898349"/>
            <a:ext cx="1476164" cy="123227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בית ספר לטרקטורים</a:t>
            </a:r>
            <a:endParaRPr lang="en-US" sz="1600" dirty="0"/>
          </a:p>
        </p:txBody>
      </p:sp>
      <p:cxnSp>
        <p:nvCxnSpPr>
          <p:cNvPr id="36" name="מחבר ישר 35"/>
          <p:cNvCxnSpPr/>
          <p:nvPr/>
        </p:nvCxnSpPr>
        <p:spPr>
          <a:xfrm>
            <a:off x="7297618" y="3441560"/>
            <a:ext cx="0" cy="4460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מחבר ישר 50"/>
          <p:cNvCxnSpPr>
            <a:cxnSpLocks/>
          </p:cNvCxnSpPr>
          <p:nvPr/>
        </p:nvCxnSpPr>
        <p:spPr>
          <a:xfrm>
            <a:off x="2999656" y="3034637"/>
            <a:ext cx="0" cy="4944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3632" y="188640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/>
                </a:solidFill>
              </a:rPr>
              <a:t>אגף הנדסה</a:t>
            </a:r>
          </a:p>
        </p:txBody>
      </p:sp>
      <p:sp>
        <p:nvSpPr>
          <p:cNvPr id="42" name="מלבן 24"/>
          <p:cNvSpPr>
            <a:spLocks noChangeArrowheads="1"/>
          </p:cNvSpPr>
          <p:nvPr/>
        </p:nvSpPr>
        <p:spPr bwMode="auto">
          <a:xfrm>
            <a:off x="7896418" y="1453403"/>
            <a:ext cx="2016006" cy="749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מזכירת מהנדס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(100%)</a:t>
            </a:r>
          </a:p>
        </p:txBody>
      </p:sp>
      <p:sp>
        <p:nvSpPr>
          <p:cNvPr id="45" name="מלבן 35"/>
          <p:cNvSpPr>
            <a:spLocks noChangeArrowheads="1"/>
          </p:cNvSpPr>
          <p:nvPr/>
        </p:nvSpPr>
        <p:spPr bwMode="auto">
          <a:xfrm>
            <a:off x="4655840" y="3948634"/>
            <a:ext cx="1434187" cy="12714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בודק היתרים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100%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X</a:t>
            </a: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 2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6" name="תרשים זרימה: תהליך 45"/>
          <p:cNvSpPr/>
          <p:nvPr/>
        </p:nvSpPr>
        <p:spPr>
          <a:xfrm>
            <a:off x="5335936" y="836712"/>
            <a:ext cx="2152676" cy="61264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מהנדס המועצה</a:t>
            </a:r>
          </a:p>
          <a:p>
            <a:pPr algn="ctr"/>
            <a:r>
              <a:rPr lang="he-IL" sz="1600" b="1" dirty="0"/>
              <a:t>100%</a:t>
            </a:r>
          </a:p>
        </p:txBody>
      </p:sp>
      <p:sp>
        <p:nvSpPr>
          <p:cNvPr id="47" name="מלבן 46"/>
          <p:cNvSpPr/>
          <p:nvPr/>
        </p:nvSpPr>
        <p:spPr>
          <a:xfrm>
            <a:off x="1199456" y="2420243"/>
            <a:ext cx="2160240" cy="630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600" dirty="0"/>
          </a:p>
          <a:p>
            <a:pPr algn="ctr"/>
            <a:r>
              <a:rPr lang="he-IL" sz="1600" dirty="0"/>
              <a:t> מנהל וועדה לתכנון ובניה</a:t>
            </a:r>
          </a:p>
          <a:p>
            <a:pPr algn="ctr"/>
            <a:endParaRPr lang="he-IL" sz="1600" dirty="0">
              <a:solidFill>
                <a:srgbClr val="FF0000"/>
              </a:solidFill>
            </a:endParaRPr>
          </a:p>
        </p:txBody>
      </p:sp>
      <p:sp>
        <p:nvSpPr>
          <p:cNvPr id="48" name="מלבן 24"/>
          <p:cNvSpPr>
            <a:spLocks noChangeArrowheads="1"/>
          </p:cNvSpPr>
          <p:nvPr/>
        </p:nvSpPr>
        <p:spPr bwMode="auto">
          <a:xfrm>
            <a:off x="1775520" y="3952336"/>
            <a:ext cx="1407635" cy="12677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מזכירת הוועדה  לתכנון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100%</a:t>
            </a:r>
          </a:p>
        </p:txBody>
      </p:sp>
      <p:sp>
        <p:nvSpPr>
          <p:cNvPr id="49" name="מלבן 35"/>
          <p:cNvSpPr>
            <a:spLocks noChangeArrowheads="1"/>
          </p:cNvSpPr>
          <p:nvPr/>
        </p:nvSpPr>
        <p:spPr bwMode="auto">
          <a:xfrm>
            <a:off x="3254396" y="3959895"/>
            <a:ext cx="1331095" cy="12601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רכזת </a:t>
            </a:r>
            <a:r>
              <a:rPr lang="he-IL" sz="1600" dirty="0" err="1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תב"עות</a:t>
            </a: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100%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50" name="מחבר ישר 49"/>
          <p:cNvCxnSpPr>
            <a:cxnSpLocks/>
          </p:cNvCxnSpPr>
          <p:nvPr/>
        </p:nvCxnSpPr>
        <p:spPr>
          <a:xfrm flipH="1">
            <a:off x="2783633" y="3526450"/>
            <a:ext cx="4032447" cy="26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מחבר ישר 51"/>
          <p:cNvCxnSpPr>
            <a:cxnSpLocks/>
          </p:cNvCxnSpPr>
          <p:nvPr/>
        </p:nvCxnSpPr>
        <p:spPr>
          <a:xfrm flipV="1">
            <a:off x="6364361" y="1807646"/>
            <a:ext cx="1459831" cy="57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מחבר ישר 52"/>
          <p:cNvCxnSpPr>
            <a:cxnSpLocks/>
          </p:cNvCxnSpPr>
          <p:nvPr/>
        </p:nvCxnSpPr>
        <p:spPr>
          <a:xfrm flipH="1">
            <a:off x="6328248" y="1449360"/>
            <a:ext cx="36114" cy="133074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מחבר ישר 59"/>
          <p:cNvCxnSpPr>
            <a:cxnSpLocks/>
          </p:cNvCxnSpPr>
          <p:nvPr/>
        </p:nvCxnSpPr>
        <p:spPr>
          <a:xfrm>
            <a:off x="5395285" y="3573432"/>
            <a:ext cx="0" cy="3596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מחבר ישר 60"/>
          <p:cNvCxnSpPr>
            <a:cxnSpLocks/>
          </p:cNvCxnSpPr>
          <p:nvPr/>
        </p:nvCxnSpPr>
        <p:spPr>
          <a:xfrm>
            <a:off x="3935760" y="3517445"/>
            <a:ext cx="0" cy="4039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מחבר ישר 16"/>
          <p:cNvCxnSpPr>
            <a:cxnSpLocks/>
          </p:cNvCxnSpPr>
          <p:nvPr/>
        </p:nvCxnSpPr>
        <p:spPr>
          <a:xfrm>
            <a:off x="2753839" y="3529113"/>
            <a:ext cx="0" cy="4039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מלבן 35"/>
          <p:cNvSpPr>
            <a:spLocks noChangeArrowheads="1"/>
          </p:cNvSpPr>
          <p:nvPr/>
        </p:nvSpPr>
        <p:spPr bwMode="auto">
          <a:xfrm>
            <a:off x="47328" y="3952336"/>
            <a:ext cx="1434187" cy="1271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מפקח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100%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מלבן: פינות מעוגלות 23"/>
          <p:cNvSpPr/>
          <p:nvPr/>
        </p:nvSpPr>
        <p:spPr>
          <a:xfrm rot="19630727">
            <a:off x="1175372" y="447077"/>
            <a:ext cx="1837988" cy="6394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שלב ראשון</a:t>
            </a:r>
          </a:p>
        </p:txBody>
      </p:sp>
      <p:sp>
        <p:nvSpPr>
          <p:cNvPr id="20" name="מלבן 46"/>
          <p:cNvSpPr/>
          <p:nvPr/>
        </p:nvSpPr>
        <p:spPr>
          <a:xfrm>
            <a:off x="8760296" y="2438600"/>
            <a:ext cx="2160240" cy="630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600" dirty="0"/>
          </a:p>
          <a:p>
            <a:pPr algn="ctr"/>
            <a:r>
              <a:rPr lang="he-IL" sz="1600" dirty="0"/>
              <a:t>מנהל מחלקת הנדסה</a:t>
            </a:r>
          </a:p>
          <a:p>
            <a:pPr algn="ctr"/>
            <a:endParaRPr lang="he-IL" sz="1600" dirty="0">
              <a:solidFill>
                <a:srgbClr val="FF0000"/>
              </a:solidFill>
            </a:endParaRPr>
          </a:p>
        </p:txBody>
      </p:sp>
      <p:grpSp>
        <p:nvGrpSpPr>
          <p:cNvPr id="22" name="קבוצה 45"/>
          <p:cNvGrpSpPr/>
          <p:nvPr/>
        </p:nvGrpSpPr>
        <p:grpSpPr>
          <a:xfrm>
            <a:off x="10403981" y="1052736"/>
            <a:ext cx="1616360" cy="1300179"/>
            <a:chOff x="9408368" y="5013176"/>
            <a:chExt cx="2088232" cy="1656184"/>
          </a:xfrm>
        </p:grpSpPr>
        <p:sp>
          <p:nvSpPr>
            <p:cNvPr id="23" name="תרשים זרימה: תהליך 46"/>
            <p:cNvSpPr/>
            <p:nvPr/>
          </p:nvSpPr>
          <p:spPr>
            <a:xfrm>
              <a:off x="9624392" y="5120608"/>
              <a:ext cx="1648620" cy="50405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תפקיד קיים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25" name="תרשים זרימה: תהליך 47"/>
            <p:cNvSpPr/>
            <p:nvPr/>
          </p:nvSpPr>
          <p:spPr>
            <a:xfrm>
              <a:off x="9624392" y="6021288"/>
              <a:ext cx="1648620" cy="504056"/>
            </a:xfrm>
            <a:prstGeom prst="flowChartProcess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גיוס קרוב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27" name="מלבן: פינות מעוגלות 48"/>
            <p:cNvSpPr/>
            <p:nvPr/>
          </p:nvSpPr>
          <p:spPr>
            <a:xfrm>
              <a:off x="9408368" y="5013176"/>
              <a:ext cx="2088232" cy="1656184"/>
            </a:xfrm>
            <a:prstGeom prst="round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1" name="מלבן 24"/>
          <p:cNvSpPr>
            <a:spLocks noChangeArrowheads="1"/>
          </p:cNvSpPr>
          <p:nvPr/>
        </p:nvSpPr>
        <p:spPr bwMode="auto">
          <a:xfrm>
            <a:off x="9208606" y="3921388"/>
            <a:ext cx="1407635" cy="12677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מהנדס בינוי ותשתיות</a:t>
            </a:r>
          </a:p>
          <a:p>
            <a:pPr algn="ctr"/>
            <a:r>
              <a:rPr lang="he-IL" sz="1600" dirty="0"/>
              <a:t>100%</a:t>
            </a:r>
          </a:p>
        </p:txBody>
      </p:sp>
      <p:cxnSp>
        <p:nvCxnSpPr>
          <p:cNvPr id="35" name="מחבר ישר 51"/>
          <p:cNvCxnSpPr>
            <a:cxnSpLocks/>
          </p:cNvCxnSpPr>
          <p:nvPr/>
        </p:nvCxnSpPr>
        <p:spPr>
          <a:xfrm flipV="1">
            <a:off x="3359696" y="2708920"/>
            <a:ext cx="5395779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מחבר ישר 50"/>
          <p:cNvCxnSpPr>
            <a:cxnSpLocks/>
          </p:cNvCxnSpPr>
          <p:nvPr/>
        </p:nvCxnSpPr>
        <p:spPr>
          <a:xfrm>
            <a:off x="1343472" y="3050603"/>
            <a:ext cx="0" cy="8707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מחבר ישר 50"/>
          <p:cNvCxnSpPr>
            <a:cxnSpLocks/>
            <a:endCxn id="31" idx="0"/>
          </p:cNvCxnSpPr>
          <p:nvPr/>
        </p:nvCxnSpPr>
        <p:spPr>
          <a:xfrm>
            <a:off x="9912424" y="3050603"/>
            <a:ext cx="0" cy="8707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מלבן 35"/>
          <p:cNvSpPr>
            <a:spLocks noChangeArrowheads="1"/>
          </p:cNvSpPr>
          <p:nvPr/>
        </p:nvSpPr>
        <p:spPr bwMode="auto">
          <a:xfrm>
            <a:off x="3703475" y="3098959"/>
            <a:ext cx="1104765" cy="395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רישוי</a:t>
            </a:r>
          </a:p>
        </p:txBody>
      </p:sp>
      <p:sp>
        <p:nvSpPr>
          <p:cNvPr id="41" name="מלבן 35"/>
          <p:cNvSpPr>
            <a:spLocks noChangeArrowheads="1"/>
          </p:cNvSpPr>
          <p:nvPr/>
        </p:nvSpPr>
        <p:spPr bwMode="auto">
          <a:xfrm>
            <a:off x="119336" y="3249317"/>
            <a:ext cx="1191119" cy="395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פיקוח</a:t>
            </a:r>
          </a:p>
        </p:txBody>
      </p:sp>
      <p:sp>
        <p:nvSpPr>
          <p:cNvPr id="29" name="מלבן 35">
            <a:extLst>
              <a:ext uri="{FF2B5EF4-FFF2-40B4-BE49-F238E27FC236}">
                <a16:creationId xmlns:a16="http://schemas.microsoft.com/office/drawing/2014/main" xmlns="" id="{87BBA1D3-00C1-4B8C-A5BD-777335F5B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270" y="3956461"/>
            <a:ext cx="1451898" cy="126544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מידען </a:t>
            </a:r>
            <a:r>
              <a:rPr lang="he-IL" sz="1600" dirty="0" err="1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וארכיבאי</a:t>
            </a: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100%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0" name="מחבר ישר 59">
            <a:extLst>
              <a:ext uri="{FF2B5EF4-FFF2-40B4-BE49-F238E27FC236}">
                <a16:creationId xmlns:a16="http://schemas.microsoft.com/office/drawing/2014/main" xmlns="" id="{268DDDB7-55E9-4212-A7D9-FD0AD036BFE2}"/>
              </a:ext>
            </a:extLst>
          </p:cNvPr>
          <p:cNvCxnSpPr>
            <a:cxnSpLocks/>
          </p:cNvCxnSpPr>
          <p:nvPr/>
        </p:nvCxnSpPr>
        <p:spPr>
          <a:xfrm>
            <a:off x="6805550" y="3573016"/>
            <a:ext cx="0" cy="3596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5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מחבר ישר 50">
            <a:extLst>
              <a:ext uri="{FF2B5EF4-FFF2-40B4-BE49-F238E27FC236}">
                <a16:creationId xmlns:a16="http://schemas.microsoft.com/office/drawing/2014/main" xmlns="" id="{43AF3D7E-ECBE-4C18-BCFC-9E9DD9EE0508}"/>
              </a:ext>
            </a:extLst>
          </p:cNvPr>
          <p:cNvCxnSpPr>
            <a:cxnSpLocks/>
          </p:cNvCxnSpPr>
          <p:nvPr/>
        </p:nvCxnSpPr>
        <p:spPr>
          <a:xfrm>
            <a:off x="921949" y="5199220"/>
            <a:ext cx="0" cy="39786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מחבר ישר 50"/>
          <p:cNvCxnSpPr>
            <a:cxnSpLocks/>
          </p:cNvCxnSpPr>
          <p:nvPr/>
        </p:nvCxnSpPr>
        <p:spPr>
          <a:xfrm>
            <a:off x="2999656" y="3034637"/>
            <a:ext cx="0" cy="4944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3632" y="188640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/>
                </a:solidFill>
              </a:rPr>
              <a:t>אגף הנדסה</a:t>
            </a:r>
          </a:p>
        </p:txBody>
      </p:sp>
      <p:sp>
        <p:nvSpPr>
          <p:cNvPr id="42" name="מלבן 24"/>
          <p:cNvSpPr>
            <a:spLocks noChangeArrowheads="1"/>
          </p:cNvSpPr>
          <p:nvPr/>
        </p:nvSpPr>
        <p:spPr bwMode="auto">
          <a:xfrm>
            <a:off x="7896418" y="1453403"/>
            <a:ext cx="2016006" cy="749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מזכירת מהנדס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(100%)</a:t>
            </a:r>
          </a:p>
        </p:txBody>
      </p:sp>
      <p:sp>
        <p:nvSpPr>
          <p:cNvPr id="45" name="מלבן 35"/>
          <p:cNvSpPr>
            <a:spLocks noChangeArrowheads="1"/>
          </p:cNvSpPr>
          <p:nvPr/>
        </p:nvSpPr>
        <p:spPr bwMode="auto">
          <a:xfrm>
            <a:off x="4655840" y="3948634"/>
            <a:ext cx="1434187" cy="12714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בודק היתרים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100%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X</a:t>
            </a: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 2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6" name="תרשים זרימה: תהליך 45"/>
          <p:cNvSpPr/>
          <p:nvPr/>
        </p:nvSpPr>
        <p:spPr>
          <a:xfrm>
            <a:off x="5335936" y="836712"/>
            <a:ext cx="2152676" cy="61264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מהנדס המועצה</a:t>
            </a:r>
          </a:p>
          <a:p>
            <a:pPr algn="ctr"/>
            <a:r>
              <a:rPr lang="he-IL" sz="1600" b="1" dirty="0"/>
              <a:t>100%</a:t>
            </a:r>
          </a:p>
        </p:txBody>
      </p:sp>
      <p:sp>
        <p:nvSpPr>
          <p:cNvPr id="47" name="מלבן 46"/>
          <p:cNvSpPr/>
          <p:nvPr/>
        </p:nvSpPr>
        <p:spPr>
          <a:xfrm>
            <a:off x="1055440" y="2420243"/>
            <a:ext cx="2160240" cy="630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600" dirty="0"/>
          </a:p>
          <a:p>
            <a:pPr algn="ctr"/>
            <a:r>
              <a:rPr lang="he-IL" sz="1600" dirty="0"/>
              <a:t> מנהל וועדה לתכנון ובניה</a:t>
            </a:r>
          </a:p>
          <a:p>
            <a:pPr algn="ctr"/>
            <a:endParaRPr lang="he-IL" sz="1600" dirty="0">
              <a:solidFill>
                <a:srgbClr val="FF0000"/>
              </a:solidFill>
            </a:endParaRPr>
          </a:p>
        </p:txBody>
      </p:sp>
      <p:sp>
        <p:nvSpPr>
          <p:cNvPr id="48" name="מלבן 24"/>
          <p:cNvSpPr>
            <a:spLocks noChangeArrowheads="1"/>
          </p:cNvSpPr>
          <p:nvPr/>
        </p:nvSpPr>
        <p:spPr bwMode="auto">
          <a:xfrm>
            <a:off x="1775520" y="3952336"/>
            <a:ext cx="1407635" cy="12677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מזכירת הוועדה  לתכנון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100%</a:t>
            </a:r>
          </a:p>
        </p:txBody>
      </p:sp>
      <p:sp>
        <p:nvSpPr>
          <p:cNvPr id="49" name="מלבן 35"/>
          <p:cNvSpPr>
            <a:spLocks noChangeArrowheads="1"/>
          </p:cNvSpPr>
          <p:nvPr/>
        </p:nvSpPr>
        <p:spPr bwMode="auto">
          <a:xfrm>
            <a:off x="3254396" y="3959895"/>
            <a:ext cx="1331095" cy="12601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רכזת </a:t>
            </a:r>
            <a:r>
              <a:rPr lang="he-IL" sz="1600" dirty="0" err="1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תב"עות</a:t>
            </a: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100%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50" name="מחבר ישר 49"/>
          <p:cNvCxnSpPr>
            <a:cxnSpLocks/>
          </p:cNvCxnSpPr>
          <p:nvPr/>
        </p:nvCxnSpPr>
        <p:spPr>
          <a:xfrm flipH="1">
            <a:off x="2783632" y="3517444"/>
            <a:ext cx="4142214" cy="116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מחבר ישר 51"/>
          <p:cNvCxnSpPr>
            <a:cxnSpLocks/>
          </p:cNvCxnSpPr>
          <p:nvPr/>
        </p:nvCxnSpPr>
        <p:spPr>
          <a:xfrm flipV="1">
            <a:off x="6364361" y="1807646"/>
            <a:ext cx="1459831" cy="57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מחבר ישר 52"/>
          <p:cNvCxnSpPr>
            <a:cxnSpLocks/>
          </p:cNvCxnSpPr>
          <p:nvPr/>
        </p:nvCxnSpPr>
        <p:spPr>
          <a:xfrm flipH="1">
            <a:off x="6328248" y="1449360"/>
            <a:ext cx="36114" cy="133074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מחבר ישר 53"/>
          <p:cNvCxnSpPr>
            <a:cxnSpLocks/>
          </p:cNvCxnSpPr>
          <p:nvPr/>
        </p:nvCxnSpPr>
        <p:spPr>
          <a:xfrm>
            <a:off x="6960096" y="3529113"/>
            <a:ext cx="0" cy="3596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מחבר ישר 59"/>
          <p:cNvCxnSpPr>
            <a:cxnSpLocks/>
          </p:cNvCxnSpPr>
          <p:nvPr/>
        </p:nvCxnSpPr>
        <p:spPr>
          <a:xfrm>
            <a:off x="5395285" y="3517444"/>
            <a:ext cx="0" cy="3596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מחבר ישר 60"/>
          <p:cNvCxnSpPr>
            <a:cxnSpLocks/>
          </p:cNvCxnSpPr>
          <p:nvPr/>
        </p:nvCxnSpPr>
        <p:spPr>
          <a:xfrm>
            <a:off x="3935760" y="3517445"/>
            <a:ext cx="0" cy="4039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מחבר ישר 16"/>
          <p:cNvCxnSpPr>
            <a:cxnSpLocks/>
          </p:cNvCxnSpPr>
          <p:nvPr/>
        </p:nvCxnSpPr>
        <p:spPr>
          <a:xfrm>
            <a:off x="2753839" y="3529113"/>
            <a:ext cx="0" cy="4039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מלבן 35"/>
          <p:cNvSpPr>
            <a:spLocks noChangeArrowheads="1"/>
          </p:cNvSpPr>
          <p:nvPr/>
        </p:nvSpPr>
        <p:spPr bwMode="auto">
          <a:xfrm>
            <a:off x="218470" y="3937027"/>
            <a:ext cx="1434187" cy="1271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פקח (אדום)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100%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מלבן: פינות מעוגלות 23"/>
          <p:cNvSpPr/>
          <p:nvPr/>
        </p:nvSpPr>
        <p:spPr>
          <a:xfrm rot="19630727">
            <a:off x="1175372" y="447077"/>
            <a:ext cx="1837988" cy="6394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תכנון עתידי</a:t>
            </a:r>
          </a:p>
        </p:txBody>
      </p:sp>
      <p:sp>
        <p:nvSpPr>
          <p:cNvPr id="20" name="מלבן 46"/>
          <p:cNvSpPr/>
          <p:nvPr/>
        </p:nvSpPr>
        <p:spPr>
          <a:xfrm>
            <a:off x="8760296" y="2438600"/>
            <a:ext cx="2160240" cy="630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600" dirty="0"/>
          </a:p>
          <a:p>
            <a:pPr algn="ctr"/>
            <a:r>
              <a:rPr lang="he-IL" sz="1600" dirty="0"/>
              <a:t>מנהל מחלקת הנדסה</a:t>
            </a:r>
          </a:p>
          <a:p>
            <a:pPr algn="ctr"/>
            <a:endParaRPr lang="he-IL" sz="1600" dirty="0">
              <a:solidFill>
                <a:srgbClr val="FF0000"/>
              </a:solidFill>
            </a:endParaRPr>
          </a:p>
        </p:txBody>
      </p:sp>
      <p:grpSp>
        <p:nvGrpSpPr>
          <p:cNvPr id="22" name="קבוצה 45"/>
          <p:cNvGrpSpPr/>
          <p:nvPr/>
        </p:nvGrpSpPr>
        <p:grpSpPr>
          <a:xfrm>
            <a:off x="10403981" y="1052736"/>
            <a:ext cx="1616360" cy="1300179"/>
            <a:chOff x="9408368" y="5013176"/>
            <a:chExt cx="2088232" cy="1656184"/>
          </a:xfrm>
        </p:grpSpPr>
        <p:sp>
          <p:nvSpPr>
            <p:cNvPr id="23" name="תרשים זרימה: תהליך 46"/>
            <p:cNvSpPr/>
            <p:nvPr/>
          </p:nvSpPr>
          <p:spPr>
            <a:xfrm>
              <a:off x="9624392" y="5120608"/>
              <a:ext cx="1648620" cy="50405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תפקיד קיים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25" name="תרשים זרימה: תהליך 47"/>
            <p:cNvSpPr/>
            <p:nvPr/>
          </p:nvSpPr>
          <p:spPr>
            <a:xfrm>
              <a:off x="9624392" y="6021288"/>
              <a:ext cx="1648620" cy="504056"/>
            </a:xfrm>
            <a:prstGeom prst="flowChartProcess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גיוס עתידי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27" name="מלבן: פינות מעוגלות 48"/>
            <p:cNvSpPr/>
            <p:nvPr/>
          </p:nvSpPr>
          <p:spPr>
            <a:xfrm>
              <a:off x="9408368" y="5013176"/>
              <a:ext cx="2088232" cy="1656184"/>
            </a:xfrm>
            <a:prstGeom prst="round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8" name="מלבן 35"/>
          <p:cNvSpPr>
            <a:spLocks noChangeArrowheads="1"/>
          </p:cNvSpPr>
          <p:nvPr/>
        </p:nvSpPr>
        <p:spPr bwMode="auto">
          <a:xfrm>
            <a:off x="6166800" y="3956461"/>
            <a:ext cx="1451898" cy="1265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מידען </a:t>
            </a:r>
            <a:r>
              <a:rPr lang="he-IL" sz="1600" dirty="0" err="1">
                <a:solidFill>
                  <a:schemeClr val="tx1"/>
                </a:solidFill>
                <a:latin typeface="Arial" pitchFamily="34" charset="0"/>
              </a:rPr>
              <a:t>וארכיבאי</a:t>
            </a: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100%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" name="מלבן 24"/>
          <p:cNvSpPr>
            <a:spLocks noChangeArrowheads="1"/>
          </p:cNvSpPr>
          <p:nvPr/>
        </p:nvSpPr>
        <p:spPr bwMode="auto">
          <a:xfrm>
            <a:off x="7752184" y="3932458"/>
            <a:ext cx="1407635" cy="126771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רכז מכרזים וחשבונות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100%</a:t>
            </a:r>
          </a:p>
        </p:txBody>
      </p:sp>
      <p:sp>
        <p:nvSpPr>
          <p:cNvPr id="30" name="מלבן 24"/>
          <p:cNvSpPr>
            <a:spLocks noChangeArrowheads="1"/>
          </p:cNvSpPr>
          <p:nvPr/>
        </p:nvSpPr>
        <p:spPr bwMode="auto">
          <a:xfrm>
            <a:off x="9210674" y="3931506"/>
            <a:ext cx="1407635" cy="126771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מהנדס מבני ציבור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100%</a:t>
            </a:r>
          </a:p>
        </p:txBody>
      </p:sp>
      <p:sp>
        <p:nvSpPr>
          <p:cNvPr id="31" name="מלבן 24"/>
          <p:cNvSpPr>
            <a:spLocks noChangeArrowheads="1"/>
          </p:cNvSpPr>
          <p:nvPr/>
        </p:nvSpPr>
        <p:spPr bwMode="auto">
          <a:xfrm>
            <a:off x="10683359" y="3940461"/>
            <a:ext cx="1407635" cy="12677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600" dirty="0"/>
              <a:t>מהנדס בינוי ותשתיות</a:t>
            </a:r>
          </a:p>
          <a:p>
            <a:pPr algn="ctr"/>
            <a:r>
              <a:rPr lang="he-IL" sz="1600" dirty="0"/>
              <a:t>100%</a:t>
            </a:r>
          </a:p>
        </p:txBody>
      </p:sp>
      <p:cxnSp>
        <p:nvCxnSpPr>
          <p:cNvPr id="35" name="מחבר ישר 51"/>
          <p:cNvCxnSpPr>
            <a:cxnSpLocks/>
          </p:cNvCxnSpPr>
          <p:nvPr/>
        </p:nvCxnSpPr>
        <p:spPr>
          <a:xfrm flipV="1">
            <a:off x="3359696" y="2708920"/>
            <a:ext cx="5395779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מחבר ישר 50"/>
          <p:cNvCxnSpPr>
            <a:cxnSpLocks/>
          </p:cNvCxnSpPr>
          <p:nvPr/>
        </p:nvCxnSpPr>
        <p:spPr>
          <a:xfrm>
            <a:off x="1343472" y="3050603"/>
            <a:ext cx="0" cy="8707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מחבר ישר 49"/>
          <p:cNvCxnSpPr>
            <a:cxnSpLocks/>
          </p:cNvCxnSpPr>
          <p:nvPr/>
        </p:nvCxnSpPr>
        <p:spPr>
          <a:xfrm flipH="1" flipV="1">
            <a:off x="8467443" y="3473949"/>
            <a:ext cx="2597109" cy="99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מחבר ישר 59"/>
          <p:cNvCxnSpPr>
            <a:cxnSpLocks/>
          </p:cNvCxnSpPr>
          <p:nvPr/>
        </p:nvCxnSpPr>
        <p:spPr>
          <a:xfrm>
            <a:off x="11064552" y="3501424"/>
            <a:ext cx="0" cy="3596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מחבר ישר 60"/>
          <p:cNvCxnSpPr>
            <a:cxnSpLocks/>
          </p:cNvCxnSpPr>
          <p:nvPr/>
        </p:nvCxnSpPr>
        <p:spPr>
          <a:xfrm>
            <a:off x="9912424" y="3501008"/>
            <a:ext cx="0" cy="4039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מחבר ישר 16"/>
          <p:cNvCxnSpPr>
            <a:cxnSpLocks/>
          </p:cNvCxnSpPr>
          <p:nvPr/>
        </p:nvCxnSpPr>
        <p:spPr>
          <a:xfrm>
            <a:off x="8437650" y="3473949"/>
            <a:ext cx="0" cy="4039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מחבר ישר 50"/>
          <p:cNvCxnSpPr>
            <a:cxnSpLocks/>
          </p:cNvCxnSpPr>
          <p:nvPr/>
        </p:nvCxnSpPr>
        <p:spPr>
          <a:xfrm>
            <a:off x="9912424" y="3050603"/>
            <a:ext cx="0" cy="45040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מלבן 35">
            <a:extLst>
              <a:ext uri="{FF2B5EF4-FFF2-40B4-BE49-F238E27FC236}">
                <a16:creationId xmlns:a16="http://schemas.microsoft.com/office/drawing/2014/main" xmlns="" id="{8C6A3095-1700-41C0-8A05-72B08A0F9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70" y="5454043"/>
            <a:ext cx="1434187" cy="1271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פקח (ירוק)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100%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600" dirty="0">
              <a:solidFill>
                <a:schemeClr val="tx1"/>
              </a:solidFill>
              <a:latin typeface="Arial" pitchFamily="34" charset="0"/>
              <a:ea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3" name="מלבן 35">
            <a:extLst>
              <a:ext uri="{FF2B5EF4-FFF2-40B4-BE49-F238E27FC236}">
                <a16:creationId xmlns:a16="http://schemas.microsoft.com/office/drawing/2014/main" xmlns="" id="{5C5AE0E8-64B3-4FD9-8954-5C0DF9986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475" y="3098959"/>
            <a:ext cx="1104765" cy="395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רישוי</a:t>
            </a:r>
          </a:p>
        </p:txBody>
      </p:sp>
      <p:sp>
        <p:nvSpPr>
          <p:cNvPr id="44" name="מלבן 35">
            <a:extLst>
              <a:ext uri="{FF2B5EF4-FFF2-40B4-BE49-F238E27FC236}">
                <a16:creationId xmlns:a16="http://schemas.microsoft.com/office/drawing/2014/main" xmlns="" id="{4BE185A7-B941-420C-A4E6-AD0C0C505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3249317"/>
            <a:ext cx="1191119" cy="395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  <a:ea typeface="Arial" pitchFamily="34" charset="0"/>
              </a:rPr>
              <a:t>פיקוח</a:t>
            </a:r>
          </a:p>
        </p:txBody>
      </p:sp>
    </p:spTree>
    <p:extLst>
      <p:ext uri="{BB962C8B-B14F-4D97-AF65-F5344CB8AC3E}">
        <p14:creationId xmlns:p14="http://schemas.microsoft.com/office/powerpoint/2010/main" val="65033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Liat.Sisso\Downloads\iconmonstr-user-14-icon-256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55" y="5458631"/>
            <a:ext cx="417999" cy="417999"/>
          </a:xfrm>
          <a:prstGeom prst="rect">
            <a:avLst/>
          </a:prstGeom>
          <a:noFill/>
        </p:spPr>
      </p:pic>
      <p:pic>
        <p:nvPicPr>
          <p:cNvPr id="21" name="Picture 4" descr="C:\Users\Liat.Sisso\Downloads\shutterstock_232598128 [Converted]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00" y="5677031"/>
            <a:ext cx="424753" cy="257912"/>
          </a:xfrm>
          <a:prstGeom prst="rect">
            <a:avLst/>
          </a:prstGeom>
          <a:noFill/>
        </p:spPr>
      </p:pic>
      <p:sp>
        <p:nvSpPr>
          <p:cNvPr id="22" name="Freeform 37"/>
          <p:cNvSpPr>
            <a:spLocks noEditPoints="1"/>
          </p:cNvSpPr>
          <p:nvPr/>
        </p:nvSpPr>
        <p:spPr bwMode="auto">
          <a:xfrm>
            <a:off x="2287148" y="5442848"/>
            <a:ext cx="245545" cy="290408"/>
          </a:xfrm>
          <a:custGeom>
            <a:avLst/>
            <a:gdLst>
              <a:gd name="T0" fmla="*/ 289 w 321"/>
              <a:gd name="T1" fmla="*/ 193 h 342"/>
              <a:gd name="T2" fmla="*/ 279 w 321"/>
              <a:gd name="T3" fmla="*/ 257 h 342"/>
              <a:gd name="T4" fmla="*/ 257 w 321"/>
              <a:gd name="T5" fmla="*/ 310 h 342"/>
              <a:gd name="T6" fmla="*/ 214 w 321"/>
              <a:gd name="T7" fmla="*/ 342 h 342"/>
              <a:gd name="T8" fmla="*/ 65 w 321"/>
              <a:gd name="T9" fmla="*/ 310 h 342"/>
              <a:gd name="T10" fmla="*/ 65 w 321"/>
              <a:gd name="T11" fmla="*/ 139 h 342"/>
              <a:gd name="T12" fmla="*/ 225 w 321"/>
              <a:gd name="T13" fmla="*/ 0 h 342"/>
              <a:gd name="T14" fmla="*/ 225 w 321"/>
              <a:gd name="T15" fmla="*/ 128 h 342"/>
              <a:gd name="T16" fmla="*/ 289 w 321"/>
              <a:gd name="T17" fmla="*/ 128 h 342"/>
              <a:gd name="T18" fmla="*/ 289 w 321"/>
              <a:gd name="T19" fmla="*/ 193 h 342"/>
              <a:gd name="T20" fmla="*/ 43 w 321"/>
              <a:gd name="T21" fmla="*/ 139 h 342"/>
              <a:gd name="T22" fmla="*/ 43 w 321"/>
              <a:gd name="T23" fmla="*/ 310 h 342"/>
              <a:gd name="T24" fmla="*/ 65 w 321"/>
              <a:gd name="T25" fmla="*/ 310 h 342"/>
              <a:gd name="T26" fmla="*/ 65 w 321"/>
              <a:gd name="T27" fmla="*/ 321 h 342"/>
              <a:gd name="T28" fmla="*/ 22 w 321"/>
              <a:gd name="T29" fmla="*/ 321 h 342"/>
              <a:gd name="T30" fmla="*/ 0 w 321"/>
              <a:gd name="T31" fmla="*/ 289 h 342"/>
              <a:gd name="T32" fmla="*/ 0 w 321"/>
              <a:gd name="T33" fmla="*/ 161 h 342"/>
              <a:gd name="T34" fmla="*/ 22 w 321"/>
              <a:gd name="T35" fmla="*/ 128 h 342"/>
              <a:gd name="T36" fmla="*/ 65 w 321"/>
              <a:gd name="T37" fmla="*/ 128 h 342"/>
              <a:gd name="T38" fmla="*/ 65 w 321"/>
              <a:gd name="T39" fmla="*/ 139 h 342"/>
              <a:gd name="T40" fmla="*/ 43 w 321"/>
              <a:gd name="T41" fmla="*/ 13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342">
                <a:moveTo>
                  <a:pt x="289" y="193"/>
                </a:moveTo>
                <a:cubicBezTo>
                  <a:pt x="314" y="193"/>
                  <a:pt x="300" y="257"/>
                  <a:pt x="279" y="257"/>
                </a:cubicBezTo>
                <a:cubicBezTo>
                  <a:pt x="289" y="257"/>
                  <a:pt x="279" y="310"/>
                  <a:pt x="257" y="310"/>
                </a:cubicBezTo>
                <a:cubicBezTo>
                  <a:pt x="257" y="332"/>
                  <a:pt x="236" y="342"/>
                  <a:pt x="214" y="342"/>
                </a:cubicBezTo>
                <a:cubicBezTo>
                  <a:pt x="124" y="342"/>
                  <a:pt x="156" y="320"/>
                  <a:pt x="65" y="310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145" y="115"/>
                  <a:pt x="225" y="54"/>
                  <a:pt x="225" y="0"/>
                </a:cubicBezTo>
                <a:cubicBezTo>
                  <a:pt x="243" y="0"/>
                  <a:pt x="289" y="21"/>
                  <a:pt x="225" y="128"/>
                </a:cubicBezTo>
                <a:cubicBezTo>
                  <a:pt x="225" y="128"/>
                  <a:pt x="279" y="128"/>
                  <a:pt x="289" y="128"/>
                </a:cubicBezTo>
                <a:cubicBezTo>
                  <a:pt x="321" y="128"/>
                  <a:pt x="311" y="193"/>
                  <a:pt x="289" y="193"/>
                </a:cubicBezTo>
                <a:close/>
                <a:moveTo>
                  <a:pt x="43" y="139"/>
                </a:moveTo>
                <a:cubicBezTo>
                  <a:pt x="43" y="310"/>
                  <a:pt x="43" y="310"/>
                  <a:pt x="43" y="310"/>
                </a:cubicBezTo>
                <a:cubicBezTo>
                  <a:pt x="65" y="310"/>
                  <a:pt x="65" y="310"/>
                  <a:pt x="65" y="310"/>
                </a:cubicBezTo>
                <a:cubicBezTo>
                  <a:pt x="65" y="321"/>
                  <a:pt x="65" y="321"/>
                  <a:pt x="65" y="321"/>
                </a:cubicBezTo>
                <a:cubicBezTo>
                  <a:pt x="22" y="321"/>
                  <a:pt x="22" y="321"/>
                  <a:pt x="22" y="321"/>
                </a:cubicBezTo>
                <a:cubicBezTo>
                  <a:pt x="10" y="321"/>
                  <a:pt x="0" y="307"/>
                  <a:pt x="0" y="289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43"/>
                  <a:pt x="10" y="128"/>
                  <a:pt x="22" y="12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5" y="139"/>
                  <a:pt x="65" y="139"/>
                  <a:pt x="65" y="139"/>
                </a:cubicBezTo>
                <a:lnTo>
                  <a:pt x="43" y="1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קבוצה 5"/>
          <p:cNvGrpSpPr/>
          <p:nvPr/>
        </p:nvGrpSpPr>
        <p:grpSpPr>
          <a:xfrm>
            <a:off x="2776698" y="1"/>
            <a:ext cx="5986951" cy="1763713"/>
            <a:chOff x="1386258" y="476672"/>
            <a:chExt cx="5986951" cy="1763713"/>
          </a:xfrm>
        </p:grpSpPr>
        <p:sp>
          <p:nvSpPr>
            <p:cNvPr id="14" name="TextBox 13"/>
            <p:cNvSpPr txBox="1"/>
            <p:nvPr/>
          </p:nvSpPr>
          <p:spPr>
            <a:xfrm>
              <a:off x="1386258" y="476672"/>
              <a:ext cx="5986951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6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מבנה ארגוני </a:t>
              </a:r>
            </a:p>
          </p:txBody>
        </p:sp>
        <p:sp>
          <p:nvSpPr>
            <p:cNvPr id="15" name="Rectangle 94"/>
            <p:cNvSpPr/>
            <p:nvPr/>
          </p:nvSpPr>
          <p:spPr>
            <a:xfrm>
              <a:off x="3059832" y="1470944"/>
              <a:ext cx="3146664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לשם מה?</a:t>
              </a:r>
            </a:p>
          </p:txBody>
        </p:sp>
      </p:grpSp>
      <p:sp>
        <p:nvSpPr>
          <p:cNvPr id="7" name="מלבן 6"/>
          <p:cNvSpPr/>
          <p:nvPr/>
        </p:nvSpPr>
        <p:spPr>
          <a:xfrm>
            <a:off x="1991477" y="1743200"/>
            <a:ext cx="8336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בחינת המבנה הארגוני והתאמתו לצורך מתן מענה מיטבי לתושבים</a:t>
            </a:r>
          </a:p>
        </p:txBody>
      </p:sp>
      <p:sp>
        <p:nvSpPr>
          <p:cNvPr id="13" name="מלבן 12"/>
          <p:cNvSpPr/>
          <p:nvPr/>
        </p:nvSpPr>
        <p:spPr>
          <a:xfrm>
            <a:off x="7362082" y="2453659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הגדרת חלוקת העבודה ויצירת הבחנה בין משימות, תפקידים ותחומי אחריות</a:t>
            </a:r>
          </a:p>
        </p:txBody>
      </p:sp>
      <p:sp>
        <p:nvSpPr>
          <p:cNvPr id="16" name="מלבן 15"/>
          <p:cNvSpPr/>
          <p:nvPr/>
        </p:nvSpPr>
        <p:spPr>
          <a:xfrm>
            <a:off x="1919536" y="3861048"/>
            <a:ext cx="27100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עדכון תפקידים והיערכות לאתגרי ההווה והעתיד</a:t>
            </a:r>
          </a:p>
          <a:p>
            <a:pPr algn="ctr"/>
            <a:r>
              <a:rPr lang="he-IL" sz="1500" b="1" dirty="0"/>
              <a:t>(שינויים דמוגרפיים, כלכליים ותשתיתיים)</a:t>
            </a:r>
          </a:p>
        </p:txBody>
      </p:sp>
      <p:sp>
        <p:nvSpPr>
          <p:cNvPr id="17" name="מלבן 16"/>
          <p:cNvSpPr/>
          <p:nvPr/>
        </p:nvSpPr>
        <p:spPr>
          <a:xfrm>
            <a:off x="7889628" y="4509121"/>
            <a:ext cx="245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הגדרה ותיקוף שרשרת הניהול, אחריות וסמכות  </a:t>
            </a:r>
          </a:p>
        </p:txBody>
      </p:sp>
      <p:sp>
        <p:nvSpPr>
          <p:cNvPr id="18" name="מלבן 17"/>
          <p:cNvSpPr/>
          <p:nvPr/>
        </p:nvSpPr>
        <p:spPr>
          <a:xfrm>
            <a:off x="8168109" y="3492099"/>
            <a:ext cx="2652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מיסוד כללים ונהלים</a:t>
            </a:r>
          </a:p>
        </p:txBody>
      </p:sp>
      <p:sp>
        <p:nvSpPr>
          <p:cNvPr id="23" name="מלבן 22"/>
          <p:cNvSpPr/>
          <p:nvPr/>
        </p:nvSpPr>
        <p:spPr>
          <a:xfrm>
            <a:off x="2223008" y="2764385"/>
            <a:ext cx="2611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תיאור נקודות הממשק ושיתופי הפעולה </a:t>
            </a:r>
          </a:p>
        </p:txBody>
      </p:sp>
      <p:pic>
        <p:nvPicPr>
          <p:cNvPr id="2052" name="Picture 4" descr="Image result for organizational structure icon png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7"/>
          <a:stretch/>
        </p:blipFill>
        <p:spPr bwMode="auto">
          <a:xfrm>
            <a:off x="1431217" y="119516"/>
            <a:ext cx="2674936" cy="14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17"/>
          <p:cNvGrpSpPr>
            <a:grpSpLocks/>
          </p:cNvGrpSpPr>
          <p:nvPr/>
        </p:nvGrpSpPr>
        <p:grpSpPr bwMode="auto">
          <a:xfrm rot="884907">
            <a:off x="4523774" y="2716887"/>
            <a:ext cx="3304348" cy="2880560"/>
            <a:chOff x="1289539" y="1886754"/>
            <a:chExt cx="4758442" cy="4146920"/>
          </a:xfrm>
          <a:solidFill>
            <a:srgbClr val="00B050"/>
          </a:solidFill>
        </p:grpSpPr>
        <p:sp>
          <p:nvSpPr>
            <p:cNvPr id="26" name="Rectangle 66"/>
            <p:cNvSpPr/>
            <p:nvPr/>
          </p:nvSpPr>
          <p:spPr>
            <a:xfrm rot="2700000">
              <a:off x="1639795" y="2932079"/>
              <a:ext cx="1045310" cy="174582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7" name="Rectangle 67"/>
            <p:cNvSpPr/>
            <p:nvPr/>
          </p:nvSpPr>
          <p:spPr>
            <a:xfrm rot="2700000">
              <a:off x="2484132" y="3791187"/>
              <a:ext cx="1045309" cy="175319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8" name="Rectangle 68"/>
            <p:cNvSpPr/>
            <p:nvPr/>
          </p:nvSpPr>
          <p:spPr>
            <a:xfrm rot="2700000">
              <a:off x="4663478" y="3330883"/>
              <a:ext cx="1045308" cy="1723699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9" name="Rectangle 69"/>
            <p:cNvSpPr/>
            <p:nvPr/>
          </p:nvSpPr>
          <p:spPr>
            <a:xfrm rot="2700000">
              <a:off x="2985866" y="1536498"/>
              <a:ext cx="1045309" cy="174582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30" name="Rectangle 70"/>
            <p:cNvSpPr/>
            <p:nvPr/>
          </p:nvSpPr>
          <p:spPr>
            <a:xfrm rot="2700000">
              <a:off x="3830202" y="2458873"/>
              <a:ext cx="1045310" cy="175319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31" name="Rectangle 71"/>
            <p:cNvSpPr/>
            <p:nvPr/>
          </p:nvSpPr>
          <p:spPr>
            <a:xfrm rot="2700000">
              <a:off x="3314842" y="4642444"/>
              <a:ext cx="1045308" cy="173715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</p:grpSp>
      <p:grpSp>
        <p:nvGrpSpPr>
          <p:cNvPr id="37" name="Gruppieren 155"/>
          <p:cNvGrpSpPr/>
          <p:nvPr/>
        </p:nvGrpSpPr>
        <p:grpSpPr>
          <a:xfrm>
            <a:off x="4869357" y="3573016"/>
            <a:ext cx="766699" cy="540996"/>
            <a:chOff x="728663" y="3459163"/>
            <a:chExt cx="539750" cy="409575"/>
          </a:xfrm>
          <a:solidFill>
            <a:schemeClr val="bg1"/>
          </a:solidFill>
        </p:grpSpPr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728663" y="3459163"/>
              <a:ext cx="438150" cy="404813"/>
            </a:xfrm>
            <a:custGeom>
              <a:avLst/>
              <a:gdLst>
                <a:gd name="T0" fmla="*/ 24 w 369"/>
                <a:gd name="T1" fmla="*/ 201 h 341"/>
                <a:gd name="T2" fmla="*/ 3 w 369"/>
                <a:gd name="T3" fmla="*/ 193 h 341"/>
                <a:gd name="T4" fmla="*/ 0 w 369"/>
                <a:gd name="T5" fmla="*/ 188 h 341"/>
                <a:gd name="T6" fmla="*/ 0 w 369"/>
                <a:gd name="T7" fmla="*/ 29 h 341"/>
                <a:gd name="T8" fmla="*/ 42 w 369"/>
                <a:gd name="T9" fmla="*/ 44 h 341"/>
                <a:gd name="T10" fmla="*/ 94 w 369"/>
                <a:gd name="T11" fmla="*/ 39 h 341"/>
                <a:gd name="T12" fmla="*/ 157 w 369"/>
                <a:gd name="T13" fmla="*/ 8 h 341"/>
                <a:gd name="T14" fmla="*/ 212 w 369"/>
                <a:gd name="T15" fmla="*/ 21 h 341"/>
                <a:gd name="T16" fmla="*/ 180 w 369"/>
                <a:gd name="T17" fmla="*/ 40 h 341"/>
                <a:gd name="T18" fmla="*/ 147 w 369"/>
                <a:gd name="T19" fmla="*/ 62 h 341"/>
                <a:gd name="T20" fmla="*/ 133 w 369"/>
                <a:gd name="T21" fmla="*/ 111 h 341"/>
                <a:gd name="T22" fmla="*/ 171 w 369"/>
                <a:gd name="T23" fmla="*/ 143 h 341"/>
                <a:gd name="T24" fmla="*/ 196 w 369"/>
                <a:gd name="T25" fmla="*/ 138 h 341"/>
                <a:gd name="T26" fmla="*/ 238 w 369"/>
                <a:gd name="T27" fmla="*/ 119 h 341"/>
                <a:gd name="T28" fmla="*/ 276 w 369"/>
                <a:gd name="T29" fmla="*/ 125 h 341"/>
                <a:gd name="T30" fmla="*/ 358 w 369"/>
                <a:gd name="T31" fmla="*/ 211 h 341"/>
                <a:gd name="T32" fmla="*/ 358 w 369"/>
                <a:gd name="T33" fmla="*/ 244 h 341"/>
                <a:gd name="T34" fmla="*/ 332 w 369"/>
                <a:gd name="T35" fmla="*/ 242 h 341"/>
                <a:gd name="T36" fmla="*/ 306 w 369"/>
                <a:gd name="T37" fmla="*/ 216 h 341"/>
                <a:gd name="T38" fmla="*/ 298 w 369"/>
                <a:gd name="T39" fmla="*/ 210 h 341"/>
                <a:gd name="T40" fmla="*/ 297 w 369"/>
                <a:gd name="T41" fmla="*/ 211 h 341"/>
                <a:gd name="T42" fmla="*/ 302 w 369"/>
                <a:gd name="T43" fmla="*/ 220 h 341"/>
                <a:gd name="T44" fmla="*/ 324 w 369"/>
                <a:gd name="T45" fmla="*/ 244 h 341"/>
                <a:gd name="T46" fmla="*/ 332 w 369"/>
                <a:gd name="T47" fmla="*/ 258 h 341"/>
                <a:gd name="T48" fmla="*/ 323 w 369"/>
                <a:gd name="T49" fmla="*/ 280 h 341"/>
                <a:gd name="T50" fmla="*/ 297 w 369"/>
                <a:gd name="T51" fmla="*/ 276 h 341"/>
                <a:gd name="T52" fmla="*/ 272 w 369"/>
                <a:gd name="T53" fmla="*/ 250 h 341"/>
                <a:gd name="T54" fmla="*/ 259 w 369"/>
                <a:gd name="T55" fmla="*/ 238 h 341"/>
                <a:gd name="T56" fmla="*/ 257 w 369"/>
                <a:gd name="T57" fmla="*/ 240 h 341"/>
                <a:gd name="T58" fmla="*/ 264 w 369"/>
                <a:gd name="T59" fmla="*/ 249 h 341"/>
                <a:gd name="T60" fmla="*/ 289 w 369"/>
                <a:gd name="T61" fmla="*/ 278 h 341"/>
                <a:gd name="T62" fmla="*/ 290 w 369"/>
                <a:gd name="T63" fmla="*/ 302 h 341"/>
                <a:gd name="T64" fmla="*/ 269 w 369"/>
                <a:gd name="T65" fmla="*/ 310 h 341"/>
                <a:gd name="T66" fmla="*/ 258 w 369"/>
                <a:gd name="T67" fmla="*/ 303 h 341"/>
                <a:gd name="T68" fmla="*/ 232 w 369"/>
                <a:gd name="T69" fmla="*/ 276 h 341"/>
                <a:gd name="T70" fmla="*/ 223 w 369"/>
                <a:gd name="T71" fmla="*/ 268 h 341"/>
                <a:gd name="T72" fmla="*/ 221 w 369"/>
                <a:gd name="T73" fmla="*/ 270 h 341"/>
                <a:gd name="T74" fmla="*/ 225 w 369"/>
                <a:gd name="T75" fmla="*/ 277 h 341"/>
                <a:gd name="T76" fmla="*/ 246 w 369"/>
                <a:gd name="T77" fmla="*/ 300 h 341"/>
                <a:gd name="T78" fmla="*/ 252 w 369"/>
                <a:gd name="T79" fmla="*/ 323 h 341"/>
                <a:gd name="T80" fmla="*/ 222 w 369"/>
                <a:gd name="T81" fmla="*/ 332 h 341"/>
                <a:gd name="T82" fmla="*/ 208 w 369"/>
                <a:gd name="T83" fmla="*/ 309 h 341"/>
                <a:gd name="T84" fmla="*/ 183 w 369"/>
                <a:gd name="T85" fmla="*/ 268 h 341"/>
                <a:gd name="T86" fmla="*/ 174 w 369"/>
                <a:gd name="T87" fmla="*/ 259 h 341"/>
                <a:gd name="T88" fmla="*/ 152 w 369"/>
                <a:gd name="T89" fmla="*/ 234 h 341"/>
                <a:gd name="T90" fmla="*/ 144 w 369"/>
                <a:gd name="T91" fmla="*/ 226 h 341"/>
                <a:gd name="T92" fmla="*/ 122 w 369"/>
                <a:gd name="T93" fmla="*/ 202 h 341"/>
                <a:gd name="T94" fmla="*/ 115 w 369"/>
                <a:gd name="T95" fmla="*/ 195 h 341"/>
                <a:gd name="T96" fmla="*/ 74 w 369"/>
                <a:gd name="T97" fmla="*/ 166 h 341"/>
                <a:gd name="T98" fmla="*/ 28 w 369"/>
                <a:gd name="T99" fmla="*/ 194 h 341"/>
                <a:gd name="T100" fmla="*/ 24 w 369"/>
                <a:gd name="T101" fmla="*/ 20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9" h="341">
                  <a:moveTo>
                    <a:pt x="24" y="201"/>
                  </a:moveTo>
                  <a:cubicBezTo>
                    <a:pt x="17" y="199"/>
                    <a:pt x="10" y="196"/>
                    <a:pt x="3" y="193"/>
                  </a:cubicBezTo>
                  <a:cubicBezTo>
                    <a:pt x="2" y="193"/>
                    <a:pt x="0" y="190"/>
                    <a:pt x="0" y="188"/>
                  </a:cubicBezTo>
                  <a:cubicBezTo>
                    <a:pt x="0" y="136"/>
                    <a:pt x="0" y="83"/>
                    <a:pt x="0" y="29"/>
                  </a:cubicBezTo>
                  <a:cubicBezTo>
                    <a:pt x="14" y="34"/>
                    <a:pt x="28" y="39"/>
                    <a:pt x="42" y="44"/>
                  </a:cubicBezTo>
                  <a:cubicBezTo>
                    <a:pt x="60" y="52"/>
                    <a:pt x="77" y="50"/>
                    <a:pt x="94" y="39"/>
                  </a:cubicBezTo>
                  <a:cubicBezTo>
                    <a:pt x="114" y="27"/>
                    <a:pt x="135" y="16"/>
                    <a:pt x="157" y="8"/>
                  </a:cubicBezTo>
                  <a:cubicBezTo>
                    <a:pt x="177" y="0"/>
                    <a:pt x="195" y="6"/>
                    <a:pt x="212" y="21"/>
                  </a:cubicBezTo>
                  <a:cubicBezTo>
                    <a:pt x="201" y="28"/>
                    <a:pt x="190" y="34"/>
                    <a:pt x="180" y="40"/>
                  </a:cubicBezTo>
                  <a:cubicBezTo>
                    <a:pt x="169" y="47"/>
                    <a:pt x="157" y="54"/>
                    <a:pt x="147" y="62"/>
                  </a:cubicBezTo>
                  <a:cubicBezTo>
                    <a:pt x="132" y="75"/>
                    <a:pt x="128" y="92"/>
                    <a:pt x="133" y="111"/>
                  </a:cubicBezTo>
                  <a:cubicBezTo>
                    <a:pt x="138" y="130"/>
                    <a:pt x="151" y="142"/>
                    <a:pt x="171" y="143"/>
                  </a:cubicBezTo>
                  <a:cubicBezTo>
                    <a:pt x="179" y="144"/>
                    <a:pt x="188" y="141"/>
                    <a:pt x="196" y="138"/>
                  </a:cubicBezTo>
                  <a:cubicBezTo>
                    <a:pt x="210" y="132"/>
                    <a:pt x="224" y="125"/>
                    <a:pt x="238" y="119"/>
                  </a:cubicBezTo>
                  <a:cubicBezTo>
                    <a:pt x="254" y="111"/>
                    <a:pt x="264" y="113"/>
                    <a:pt x="276" y="125"/>
                  </a:cubicBezTo>
                  <a:cubicBezTo>
                    <a:pt x="304" y="154"/>
                    <a:pt x="331" y="182"/>
                    <a:pt x="358" y="211"/>
                  </a:cubicBezTo>
                  <a:cubicBezTo>
                    <a:pt x="369" y="222"/>
                    <a:pt x="369" y="236"/>
                    <a:pt x="358" y="244"/>
                  </a:cubicBezTo>
                  <a:cubicBezTo>
                    <a:pt x="350" y="250"/>
                    <a:pt x="341" y="250"/>
                    <a:pt x="332" y="242"/>
                  </a:cubicBezTo>
                  <a:cubicBezTo>
                    <a:pt x="323" y="233"/>
                    <a:pt x="315" y="224"/>
                    <a:pt x="306" y="216"/>
                  </a:cubicBezTo>
                  <a:cubicBezTo>
                    <a:pt x="304" y="214"/>
                    <a:pt x="301" y="212"/>
                    <a:pt x="298" y="210"/>
                  </a:cubicBezTo>
                  <a:cubicBezTo>
                    <a:pt x="298" y="210"/>
                    <a:pt x="297" y="211"/>
                    <a:pt x="297" y="211"/>
                  </a:cubicBezTo>
                  <a:cubicBezTo>
                    <a:pt x="298" y="214"/>
                    <a:pt x="300" y="217"/>
                    <a:pt x="302" y="220"/>
                  </a:cubicBezTo>
                  <a:cubicBezTo>
                    <a:pt x="309" y="228"/>
                    <a:pt x="317" y="236"/>
                    <a:pt x="324" y="244"/>
                  </a:cubicBezTo>
                  <a:cubicBezTo>
                    <a:pt x="327" y="248"/>
                    <a:pt x="330" y="253"/>
                    <a:pt x="332" y="258"/>
                  </a:cubicBezTo>
                  <a:cubicBezTo>
                    <a:pt x="334" y="266"/>
                    <a:pt x="330" y="275"/>
                    <a:pt x="323" y="280"/>
                  </a:cubicBezTo>
                  <a:cubicBezTo>
                    <a:pt x="315" y="285"/>
                    <a:pt x="305" y="283"/>
                    <a:pt x="297" y="276"/>
                  </a:cubicBezTo>
                  <a:cubicBezTo>
                    <a:pt x="289" y="267"/>
                    <a:pt x="281" y="258"/>
                    <a:pt x="272" y="250"/>
                  </a:cubicBezTo>
                  <a:cubicBezTo>
                    <a:pt x="268" y="246"/>
                    <a:pt x="264" y="242"/>
                    <a:pt x="259" y="238"/>
                  </a:cubicBezTo>
                  <a:cubicBezTo>
                    <a:pt x="259" y="238"/>
                    <a:pt x="258" y="239"/>
                    <a:pt x="257" y="240"/>
                  </a:cubicBezTo>
                  <a:cubicBezTo>
                    <a:pt x="259" y="243"/>
                    <a:pt x="261" y="246"/>
                    <a:pt x="264" y="249"/>
                  </a:cubicBezTo>
                  <a:cubicBezTo>
                    <a:pt x="272" y="259"/>
                    <a:pt x="281" y="268"/>
                    <a:pt x="289" y="278"/>
                  </a:cubicBezTo>
                  <a:cubicBezTo>
                    <a:pt x="295" y="286"/>
                    <a:pt x="295" y="295"/>
                    <a:pt x="290" y="302"/>
                  </a:cubicBezTo>
                  <a:cubicBezTo>
                    <a:pt x="284" y="310"/>
                    <a:pt x="277" y="312"/>
                    <a:pt x="269" y="310"/>
                  </a:cubicBezTo>
                  <a:cubicBezTo>
                    <a:pt x="265" y="309"/>
                    <a:pt x="261" y="306"/>
                    <a:pt x="258" y="303"/>
                  </a:cubicBezTo>
                  <a:cubicBezTo>
                    <a:pt x="249" y="294"/>
                    <a:pt x="241" y="285"/>
                    <a:pt x="232" y="276"/>
                  </a:cubicBezTo>
                  <a:cubicBezTo>
                    <a:pt x="229" y="273"/>
                    <a:pt x="226" y="271"/>
                    <a:pt x="223" y="268"/>
                  </a:cubicBezTo>
                  <a:cubicBezTo>
                    <a:pt x="222" y="269"/>
                    <a:pt x="221" y="269"/>
                    <a:pt x="221" y="270"/>
                  </a:cubicBezTo>
                  <a:cubicBezTo>
                    <a:pt x="222" y="272"/>
                    <a:pt x="223" y="275"/>
                    <a:pt x="225" y="277"/>
                  </a:cubicBezTo>
                  <a:cubicBezTo>
                    <a:pt x="232" y="285"/>
                    <a:pt x="239" y="292"/>
                    <a:pt x="246" y="300"/>
                  </a:cubicBezTo>
                  <a:cubicBezTo>
                    <a:pt x="252" y="306"/>
                    <a:pt x="254" y="314"/>
                    <a:pt x="252" y="323"/>
                  </a:cubicBezTo>
                  <a:cubicBezTo>
                    <a:pt x="248" y="336"/>
                    <a:pt x="232" y="341"/>
                    <a:pt x="222" y="332"/>
                  </a:cubicBezTo>
                  <a:cubicBezTo>
                    <a:pt x="214" y="327"/>
                    <a:pt x="208" y="320"/>
                    <a:pt x="208" y="309"/>
                  </a:cubicBezTo>
                  <a:cubicBezTo>
                    <a:pt x="209" y="290"/>
                    <a:pt x="199" y="277"/>
                    <a:pt x="183" y="268"/>
                  </a:cubicBezTo>
                  <a:cubicBezTo>
                    <a:pt x="179" y="266"/>
                    <a:pt x="176" y="262"/>
                    <a:pt x="174" y="259"/>
                  </a:cubicBezTo>
                  <a:cubicBezTo>
                    <a:pt x="170" y="248"/>
                    <a:pt x="163" y="240"/>
                    <a:pt x="152" y="234"/>
                  </a:cubicBezTo>
                  <a:cubicBezTo>
                    <a:pt x="149" y="232"/>
                    <a:pt x="146" y="229"/>
                    <a:pt x="144" y="226"/>
                  </a:cubicBezTo>
                  <a:cubicBezTo>
                    <a:pt x="140" y="215"/>
                    <a:pt x="133" y="208"/>
                    <a:pt x="122" y="202"/>
                  </a:cubicBezTo>
                  <a:cubicBezTo>
                    <a:pt x="120" y="201"/>
                    <a:pt x="117" y="198"/>
                    <a:pt x="115" y="195"/>
                  </a:cubicBezTo>
                  <a:cubicBezTo>
                    <a:pt x="108" y="177"/>
                    <a:pt x="94" y="167"/>
                    <a:pt x="74" y="166"/>
                  </a:cubicBezTo>
                  <a:cubicBezTo>
                    <a:pt x="54" y="166"/>
                    <a:pt x="38" y="175"/>
                    <a:pt x="28" y="194"/>
                  </a:cubicBezTo>
                  <a:cubicBezTo>
                    <a:pt x="27" y="196"/>
                    <a:pt x="26" y="198"/>
                    <a:pt x="24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901700" y="3459163"/>
              <a:ext cx="366713" cy="234950"/>
            </a:xfrm>
            <a:custGeom>
              <a:avLst/>
              <a:gdLst>
                <a:gd name="T0" fmla="*/ 310 w 310"/>
                <a:gd name="T1" fmla="*/ 45 h 198"/>
                <a:gd name="T2" fmla="*/ 310 w 310"/>
                <a:gd name="T3" fmla="*/ 68 h 198"/>
                <a:gd name="T4" fmla="*/ 310 w 310"/>
                <a:gd name="T5" fmla="*/ 180 h 198"/>
                <a:gd name="T6" fmla="*/ 302 w 310"/>
                <a:gd name="T7" fmla="*/ 190 h 198"/>
                <a:gd name="T8" fmla="*/ 263 w 310"/>
                <a:gd name="T9" fmla="*/ 196 h 198"/>
                <a:gd name="T10" fmla="*/ 232 w 310"/>
                <a:gd name="T11" fmla="*/ 185 h 198"/>
                <a:gd name="T12" fmla="*/ 144 w 310"/>
                <a:gd name="T13" fmla="*/ 94 h 198"/>
                <a:gd name="T14" fmla="*/ 104 w 310"/>
                <a:gd name="T15" fmla="*/ 88 h 198"/>
                <a:gd name="T16" fmla="*/ 45 w 310"/>
                <a:gd name="T17" fmla="*/ 119 h 198"/>
                <a:gd name="T18" fmla="*/ 8 w 310"/>
                <a:gd name="T19" fmla="*/ 110 h 198"/>
                <a:gd name="T20" fmla="*/ 20 w 310"/>
                <a:gd name="T21" fmla="*/ 72 h 198"/>
                <a:gd name="T22" fmla="*/ 123 w 310"/>
                <a:gd name="T23" fmla="*/ 11 h 198"/>
                <a:gd name="T24" fmla="*/ 171 w 310"/>
                <a:gd name="T25" fmla="*/ 14 h 198"/>
                <a:gd name="T26" fmla="*/ 214 w 310"/>
                <a:gd name="T27" fmla="*/ 52 h 198"/>
                <a:gd name="T28" fmla="*/ 244 w 310"/>
                <a:gd name="T29" fmla="*/ 60 h 198"/>
                <a:gd name="T30" fmla="*/ 310 w 310"/>
                <a:gd name="T31" fmla="*/ 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198">
                  <a:moveTo>
                    <a:pt x="310" y="45"/>
                  </a:moveTo>
                  <a:cubicBezTo>
                    <a:pt x="310" y="53"/>
                    <a:pt x="310" y="60"/>
                    <a:pt x="310" y="68"/>
                  </a:cubicBezTo>
                  <a:cubicBezTo>
                    <a:pt x="310" y="105"/>
                    <a:pt x="310" y="142"/>
                    <a:pt x="310" y="180"/>
                  </a:cubicBezTo>
                  <a:cubicBezTo>
                    <a:pt x="310" y="186"/>
                    <a:pt x="309" y="189"/>
                    <a:pt x="302" y="190"/>
                  </a:cubicBezTo>
                  <a:cubicBezTo>
                    <a:pt x="289" y="191"/>
                    <a:pt x="276" y="194"/>
                    <a:pt x="263" y="196"/>
                  </a:cubicBezTo>
                  <a:cubicBezTo>
                    <a:pt x="251" y="198"/>
                    <a:pt x="241" y="194"/>
                    <a:pt x="232" y="185"/>
                  </a:cubicBezTo>
                  <a:cubicBezTo>
                    <a:pt x="203" y="154"/>
                    <a:pt x="173" y="124"/>
                    <a:pt x="144" y="94"/>
                  </a:cubicBezTo>
                  <a:cubicBezTo>
                    <a:pt x="131" y="81"/>
                    <a:pt x="121" y="79"/>
                    <a:pt x="104" y="88"/>
                  </a:cubicBezTo>
                  <a:cubicBezTo>
                    <a:pt x="84" y="98"/>
                    <a:pt x="65" y="109"/>
                    <a:pt x="45" y="119"/>
                  </a:cubicBezTo>
                  <a:cubicBezTo>
                    <a:pt x="30" y="127"/>
                    <a:pt x="15" y="124"/>
                    <a:pt x="8" y="110"/>
                  </a:cubicBezTo>
                  <a:cubicBezTo>
                    <a:pt x="0" y="96"/>
                    <a:pt x="5" y="81"/>
                    <a:pt x="20" y="72"/>
                  </a:cubicBezTo>
                  <a:cubicBezTo>
                    <a:pt x="54" y="52"/>
                    <a:pt x="89" y="32"/>
                    <a:pt x="123" y="11"/>
                  </a:cubicBezTo>
                  <a:cubicBezTo>
                    <a:pt x="140" y="1"/>
                    <a:pt x="155" y="0"/>
                    <a:pt x="171" y="14"/>
                  </a:cubicBezTo>
                  <a:cubicBezTo>
                    <a:pt x="185" y="27"/>
                    <a:pt x="200" y="39"/>
                    <a:pt x="214" y="52"/>
                  </a:cubicBezTo>
                  <a:cubicBezTo>
                    <a:pt x="223" y="60"/>
                    <a:pt x="232" y="63"/>
                    <a:pt x="244" y="60"/>
                  </a:cubicBezTo>
                  <a:cubicBezTo>
                    <a:pt x="265" y="55"/>
                    <a:pt x="287" y="50"/>
                    <a:pt x="31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774700" y="3676650"/>
              <a:ext cx="179388" cy="192088"/>
            </a:xfrm>
            <a:custGeom>
              <a:avLst/>
              <a:gdLst>
                <a:gd name="T0" fmla="*/ 36 w 152"/>
                <a:gd name="T1" fmla="*/ 60 h 162"/>
                <a:gd name="T2" fmla="*/ 25 w 152"/>
                <a:gd name="T3" fmla="*/ 63 h 162"/>
                <a:gd name="T4" fmla="*/ 1 w 152"/>
                <a:gd name="T5" fmla="*/ 45 h 162"/>
                <a:gd name="T6" fmla="*/ 24 w 152"/>
                <a:gd name="T7" fmla="*/ 7 h 162"/>
                <a:gd name="T8" fmla="*/ 59 w 152"/>
                <a:gd name="T9" fmla="*/ 34 h 162"/>
                <a:gd name="T10" fmla="*/ 82 w 152"/>
                <a:gd name="T11" fmla="*/ 45 h 162"/>
                <a:gd name="T12" fmla="*/ 91 w 152"/>
                <a:gd name="T13" fmla="*/ 68 h 162"/>
                <a:gd name="T14" fmla="*/ 117 w 152"/>
                <a:gd name="T15" fmla="*/ 102 h 162"/>
                <a:gd name="T16" fmla="*/ 119 w 152"/>
                <a:gd name="T17" fmla="*/ 103 h 162"/>
                <a:gd name="T18" fmla="*/ 147 w 152"/>
                <a:gd name="T19" fmla="*/ 115 h 162"/>
                <a:gd name="T20" fmla="*/ 142 w 152"/>
                <a:gd name="T21" fmla="*/ 148 h 162"/>
                <a:gd name="T22" fmla="*/ 115 w 152"/>
                <a:gd name="T23" fmla="*/ 161 h 162"/>
                <a:gd name="T24" fmla="*/ 93 w 152"/>
                <a:gd name="T25" fmla="*/ 133 h 162"/>
                <a:gd name="T26" fmla="*/ 96 w 152"/>
                <a:gd name="T27" fmla="*/ 124 h 162"/>
                <a:gd name="T28" fmla="*/ 66 w 152"/>
                <a:gd name="T29" fmla="*/ 122 h 162"/>
                <a:gd name="T30" fmla="*/ 65 w 152"/>
                <a:gd name="T31" fmla="*/ 92 h 162"/>
                <a:gd name="T32" fmla="*/ 36 w 152"/>
                <a:gd name="T33" fmla="*/ 90 h 162"/>
                <a:gd name="T34" fmla="*/ 36 w 152"/>
                <a:gd name="T35" fmla="*/ 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62">
                  <a:moveTo>
                    <a:pt x="36" y="60"/>
                  </a:moveTo>
                  <a:cubicBezTo>
                    <a:pt x="31" y="61"/>
                    <a:pt x="28" y="62"/>
                    <a:pt x="25" y="63"/>
                  </a:cubicBezTo>
                  <a:cubicBezTo>
                    <a:pt x="12" y="65"/>
                    <a:pt x="2" y="58"/>
                    <a:pt x="1" y="45"/>
                  </a:cubicBezTo>
                  <a:cubicBezTo>
                    <a:pt x="0" y="31"/>
                    <a:pt x="11" y="13"/>
                    <a:pt x="24" y="7"/>
                  </a:cubicBezTo>
                  <a:cubicBezTo>
                    <a:pt x="39" y="0"/>
                    <a:pt x="62" y="9"/>
                    <a:pt x="59" y="34"/>
                  </a:cubicBezTo>
                  <a:cubicBezTo>
                    <a:pt x="67" y="38"/>
                    <a:pt x="76" y="39"/>
                    <a:pt x="82" y="45"/>
                  </a:cubicBezTo>
                  <a:cubicBezTo>
                    <a:pt x="87" y="50"/>
                    <a:pt x="88" y="60"/>
                    <a:pt x="91" y="68"/>
                  </a:cubicBezTo>
                  <a:cubicBezTo>
                    <a:pt x="113" y="71"/>
                    <a:pt x="121" y="80"/>
                    <a:pt x="117" y="102"/>
                  </a:cubicBezTo>
                  <a:cubicBezTo>
                    <a:pt x="118" y="103"/>
                    <a:pt x="118" y="103"/>
                    <a:pt x="119" y="103"/>
                  </a:cubicBezTo>
                  <a:cubicBezTo>
                    <a:pt x="132" y="102"/>
                    <a:pt x="141" y="106"/>
                    <a:pt x="147" y="115"/>
                  </a:cubicBezTo>
                  <a:cubicBezTo>
                    <a:pt x="152" y="125"/>
                    <a:pt x="150" y="139"/>
                    <a:pt x="142" y="148"/>
                  </a:cubicBezTo>
                  <a:cubicBezTo>
                    <a:pt x="135" y="156"/>
                    <a:pt x="125" y="160"/>
                    <a:pt x="115" y="161"/>
                  </a:cubicBezTo>
                  <a:cubicBezTo>
                    <a:pt x="97" y="162"/>
                    <a:pt x="87" y="149"/>
                    <a:pt x="93" y="133"/>
                  </a:cubicBezTo>
                  <a:cubicBezTo>
                    <a:pt x="94" y="130"/>
                    <a:pt x="95" y="127"/>
                    <a:pt x="96" y="124"/>
                  </a:cubicBezTo>
                  <a:cubicBezTo>
                    <a:pt x="85" y="125"/>
                    <a:pt x="75" y="131"/>
                    <a:pt x="66" y="122"/>
                  </a:cubicBezTo>
                  <a:cubicBezTo>
                    <a:pt x="57" y="113"/>
                    <a:pt x="62" y="103"/>
                    <a:pt x="65" y="92"/>
                  </a:cubicBezTo>
                  <a:cubicBezTo>
                    <a:pt x="55" y="94"/>
                    <a:pt x="45" y="99"/>
                    <a:pt x="36" y="90"/>
                  </a:cubicBezTo>
                  <a:cubicBezTo>
                    <a:pt x="28" y="80"/>
                    <a:pt x="32" y="71"/>
                    <a:pt x="3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1" name="Freeform 126"/>
          <p:cNvSpPr>
            <a:spLocks noEditPoints="1"/>
          </p:cNvSpPr>
          <p:nvPr/>
        </p:nvSpPr>
        <p:spPr bwMode="auto">
          <a:xfrm>
            <a:off x="6023993" y="2780929"/>
            <a:ext cx="617345" cy="621985"/>
          </a:xfrm>
          <a:custGeom>
            <a:avLst/>
            <a:gdLst>
              <a:gd name="T0" fmla="*/ 101 w 237"/>
              <a:gd name="T1" fmla="*/ 233 h 240"/>
              <a:gd name="T2" fmla="*/ 76 w 237"/>
              <a:gd name="T3" fmla="*/ 198 h 240"/>
              <a:gd name="T4" fmla="*/ 41 w 237"/>
              <a:gd name="T5" fmla="*/ 211 h 240"/>
              <a:gd name="T6" fmla="*/ 26 w 237"/>
              <a:gd name="T7" fmla="*/ 188 h 240"/>
              <a:gd name="T8" fmla="*/ 33 w 237"/>
              <a:gd name="T9" fmla="*/ 146 h 240"/>
              <a:gd name="T10" fmla="*/ 0 w 237"/>
              <a:gd name="T11" fmla="*/ 130 h 240"/>
              <a:gd name="T12" fmla="*/ 32 w 237"/>
              <a:gd name="T13" fmla="*/ 96 h 240"/>
              <a:gd name="T14" fmla="*/ 40 w 237"/>
              <a:gd name="T15" fmla="*/ 76 h 240"/>
              <a:gd name="T16" fmla="*/ 34 w 237"/>
              <a:gd name="T17" fmla="*/ 36 h 240"/>
              <a:gd name="T18" fmla="*/ 75 w 237"/>
              <a:gd name="T19" fmla="*/ 42 h 240"/>
              <a:gd name="T20" fmla="*/ 94 w 237"/>
              <a:gd name="T21" fmla="*/ 34 h 240"/>
              <a:gd name="T22" fmla="*/ 128 w 237"/>
              <a:gd name="T23" fmla="*/ 0 h 240"/>
              <a:gd name="T24" fmla="*/ 144 w 237"/>
              <a:gd name="T25" fmla="*/ 35 h 240"/>
              <a:gd name="T26" fmla="*/ 186 w 237"/>
              <a:gd name="T27" fmla="*/ 29 h 240"/>
              <a:gd name="T28" fmla="*/ 209 w 237"/>
              <a:gd name="T29" fmla="*/ 43 h 240"/>
              <a:gd name="T30" fmla="*/ 196 w 237"/>
              <a:gd name="T31" fmla="*/ 78 h 240"/>
              <a:gd name="T32" fmla="*/ 231 w 237"/>
              <a:gd name="T33" fmla="*/ 104 h 240"/>
              <a:gd name="T34" fmla="*/ 231 w 237"/>
              <a:gd name="T35" fmla="*/ 138 h 240"/>
              <a:gd name="T36" fmla="*/ 196 w 237"/>
              <a:gd name="T37" fmla="*/ 163 h 240"/>
              <a:gd name="T38" fmla="*/ 209 w 237"/>
              <a:gd name="T39" fmla="*/ 198 h 240"/>
              <a:gd name="T40" fmla="*/ 186 w 237"/>
              <a:gd name="T41" fmla="*/ 212 h 240"/>
              <a:gd name="T42" fmla="*/ 144 w 237"/>
              <a:gd name="T43" fmla="*/ 206 h 240"/>
              <a:gd name="T44" fmla="*/ 127 w 237"/>
              <a:gd name="T45" fmla="*/ 240 h 240"/>
              <a:gd name="T46" fmla="*/ 127 w 237"/>
              <a:gd name="T47" fmla="*/ 231 h 240"/>
              <a:gd name="T48" fmla="*/ 157 w 237"/>
              <a:gd name="T49" fmla="*/ 191 h 240"/>
              <a:gd name="T50" fmla="*/ 190 w 237"/>
              <a:gd name="T51" fmla="*/ 205 h 240"/>
              <a:gd name="T52" fmla="*/ 189 w 237"/>
              <a:gd name="T53" fmla="*/ 168 h 240"/>
              <a:gd name="T54" fmla="*/ 202 w 237"/>
              <a:gd name="T55" fmla="*/ 137 h 240"/>
              <a:gd name="T56" fmla="*/ 202 w 237"/>
              <a:gd name="T57" fmla="*/ 104 h 240"/>
              <a:gd name="T58" fmla="*/ 189 w 237"/>
              <a:gd name="T59" fmla="*/ 73 h 240"/>
              <a:gd name="T60" fmla="*/ 190 w 237"/>
              <a:gd name="T61" fmla="*/ 36 h 240"/>
              <a:gd name="T62" fmla="*/ 157 w 237"/>
              <a:gd name="T63" fmla="*/ 50 h 240"/>
              <a:gd name="T64" fmla="*/ 128 w 237"/>
              <a:gd name="T65" fmla="*/ 9 h 240"/>
              <a:gd name="T66" fmla="*/ 109 w 237"/>
              <a:gd name="T67" fmla="*/ 9 h 240"/>
              <a:gd name="T68" fmla="*/ 79 w 237"/>
              <a:gd name="T69" fmla="*/ 49 h 240"/>
              <a:gd name="T70" fmla="*/ 47 w 237"/>
              <a:gd name="T71" fmla="*/ 35 h 240"/>
              <a:gd name="T72" fmla="*/ 34 w 237"/>
              <a:gd name="T73" fmla="*/ 48 h 240"/>
              <a:gd name="T74" fmla="*/ 48 w 237"/>
              <a:gd name="T75" fmla="*/ 81 h 240"/>
              <a:gd name="T76" fmla="*/ 8 w 237"/>
              <a:gd name="T77" fmla="*/ 111 h 240"/>
              <a:gd name="T78" fmla="*/ 41 w 237"/>
              <a:gd name="T79" fmla="*/ 143 h 240"/>
              <a:gd name="T80" fmla="*/ 33 w 237"/>
              <a:gd name="T81" fmla="*/ 192 h 240"/>
              <a:gd name="T82" fmla="*/ 70 w 237"/>
              <a:gd name="T83" fmla="*/ 191 h 240"/>
              <a:gd name="T84" fmla="*/ 102 w 237"/>
              <a:gd name="T85" fmla="*/ 204 h 240"/>
              <a:gd name="T86" fmla="*/ 118 w 237"/>
              <a:gd name="T87" fmla="*/ 161 h 240"/>
              <a:gd name="T88" fmla="*/ 89 w 237"/>
              <a:gd name="T89" fmla="*/ 91 h 240"/>
              <a:gd name="T90" fmla="*/ 159 w 237"/>
              <a:gd name="T91" fmla="*/ 120 h 240"/>
              <a:gd name="T92" fmla="*/ 118 w 237"/>
              <a:gd name="T93" fmla="*/ 87 h 240"/>
              <a:gd name="T94" fmla="*/ 95 w 237"/>
              <a:gd name="T95" fmla="*/ 144 h 240"/>
              <a:gd name="T96" fmla="*/ 151 w 237"/>
              <a:gd name="T97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" h="240">
                <a:moveTo>
                  <a:pt x="127" y="240"/>
                </a:moveTo>
                <a:cubicBezTo>
                  <a:pt x="109" y="240"/>
                  <a:pt x="109" y="240"/>
                  <a:pt x="109" y="240"/>
                </a:cubicBezTo>
                <a:cubicBezTo>
                  <a:pt x="105" y="240"/>
                  <a:pt x="102" y="236"/>
                  <a:pt x="101" y="233"/>
                </a:cubicBezTo>
                <a:cubicBezTo>
                  <a:pt x="94" y="206"/>
                  <a:pt x="94" y="206"/>
                  <a:pt x="94" y="206"/>
                </a:cubicBezTo>
                <a:cubicBezTo>
                  <a:pt x="94" y="206"/>
                  <a:pt x="93" y="206"/>
                  <a:pt x="93" y="205"/>
                </a:cubicBezTo>
                <a:cubicBezTo>
                  <a:pt x="76" y="198"/>
                  <a:pt x="76" y="198"/>
                  <a:pt x="76" y="198"/>
                </a:cubicBezTo>
                <a:cubicBezTo>
                  <a:pt x="75" y="198"/>
                  <a:pt x="74" y="198"/>
                  <a:pt x="74" y="198"/>
                </a:cubicBezTo>
                <a:cubicBezTo>
                  <a:pt x="50" y="212"/>
                  <a:pt x="50" y="212"/>
                  <a:pt x="50" y="212"/>
                </a:cubicBezTo>
                <a:cubicBezTo>
                  <a:pt x="48" y="213"/>
                  <a:pt x="43" y="213"/>
                  <a:pt x="41" y="211"/>
                </a:cubicBezTo>
                <a:cubicBezTo>
                  <a:pt x="41" y="211"/>
                  <a:pt x="37" y="207"/>
                  <a:pt x="34" y="205"/>
                </a:cubicBezTo>
                <a:cubicBezTo>
                  <a:pt x="31" y="201"/>
                  <a:pt x="27" y="197"/>
                  <a:pt x="27" y="197"/>
                </a:cubicBezTo>
                <a:cubicBezTo>
                  <a:pt x="25" y="195"/>
                  <a:pt x="25" y="191"/>
                  <a:pt x="26" y="188"/>
                </a:cubicBezTo>
                <a:cubicBezTo>
                  <a:pt x="40" y="164"/>
                  <a:pt x="40" y="164"/>
                  <a:pt x="40" y="164"/>
                </a:cubicBezTo>
                <a:cubicBezTo>
                  <a:pt x="40" y="164"/>
                  <a:pt x="40" y="163"/>
                  <a:pt x="40" y="163"/>
                </a:cubicBezTo>
                <a:cubicBezTo>
                  <a:pt x="33" y="146"/>
                  <a:pt x="33" y="146"/>
                  <a:pt x="33" y="146"/>
                </a:cubicBezTo>
                <a:cubicBezTo>
                  <a:pt x="33" y="145"/>
                  <a:pt x="32" y="144"/>
                  <a:pt x="32" y="144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6"/>
                  <a:pt x="0" y="133"/>
                  <a:pt x="0" y="130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7"/>
                  <a:pt x="2" y="104"/>
                  <a:pt x="6" y="103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96"/>
                  <a:pt x="33" y="95"/>
                  <a:pt x="33" y="95"/>
                </a:cubicBezTo>
                <a:cubicBezTo>
                  <a:pt x="40" y="78"/>
                  <a:pt x="40" y="78"/>
                  <a:pt x="40" y="78"/>
                </a:cubicBezTo>
                <a:cubicBezTo>
                  <a:pt x="40" y="77"/>
                  <a:pt x="40" y="77"/>
                  <a:pt x="40" y="76"/>
                </a:cubicBezTo>
                <a:cubicBezTo>
                  <a:pt x="27" y="52"/>
                  <a:pt x="27" y="52"/>
                  <a:pt x="27" y="52"/>
                </a:cubicBezTo>
                <a:cubicBezTo>
                  <a:pt x="25" y="49"/>
                  <a:pt x="25" y="46"/>
                  <a:pt x="28" y="43"/>
                </a:cubicBezTo>
                <a:cubicBezTo>
                  <a:pt x="28" y="43"/>
                  <a:pt x="31" y="39"/>
                  <a:pt x="34" y="36"/>
                </a:cubicBezTo>
                <a:cubicBezTo>
                  <a:pt x="37" y="33"/>
                  <a:pt x="41" y="29"/>
                  <a:pt x="41" y="29"/>
                </a:cubicBezTo>
                <a:cubicBezTo>
                  <a:pt x="44" y="27"/>
                  <a:pt x="48" y="27"/>
                  <a:pt x="51" y="28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42"/>
                  <a:pt x="76" y="42"/>
                  <a:pt x="76" y="42"/>
                </a:cubicBezTo>
                <a:cubicBezTo>
                  <a:pt x="93" y="35"/>
                  <a:pt x="93" y="35"/>
                  <a:pt x="93" y="35"/>
                </a:cubicBezTo>
                <a:cubicBezTo>
                  <a:pt x="94" y="35"/>
                  <a:pt x="94" y="34"/>
                  <a:pt x="94" y="34"/>
                </a:cubicBezTo>
                <a:cubicBezTo>
                  <a:pt x="102" y="7"/>
                  <a:pt x="102" y="7"/>
                  <a:pt x="102" y="7"/>
                </a:cubicBezTo>
                <a:cubicBezTo>
                  <a:pt x="102" y="4"/>
                  <a:pt x="105" y="0"/>
                  <a:pt x="109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32" y="0"/>
                  <a:pt x="135" y="4"/>
                  <a:pt x="136" y="7"/>
                </a:cubicBezTo>
                <a:cubicBezTo>
                  <a:pt x="143" y="34"/>
                  <a:pt x="143" y="34"/>
                  <a:pt x="143" y="34"/>
                </a:cubicBezTo>
                <a:cubicBezTo>
                  <a:pt x="143" y="35"/>
                  <a:pt x="143" y="35"/>
                  <a:pt x="144" y="35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3"/>
                  <a:pt x="162" y="42"/>
                  <a:pt x="162" y="42"/>
                </a:cubicBezTo>
                <a:cubicBezTo>
                  <a:pt x="186" y="29"/>
                  <a:pt x="186" y="29"/>
                  <a:pt x="186" y="29"/>
                </a:cubicBezTo>
                <a:cubicBezTo>
                  <a:pt x="189" y="27"/>
                  <a:pt x="193" y="28"/>
                  <a:pt x="196" y="30"/>
                </a:cubicBezTo>
                <a:cubicBezTo>
                  <a:pt x="196" y="30"/>
                  <a:pt x="200" y="33"/>
                  <a:pt x="203" y="36"/>
                </a:cubicBezTo>
                <a:cubicBezTo>
                  <a:pt x="206" y="39"/>
                  <a:pt x="209" y="43"/>
                  <a:pt x="209" y="43"/>
                </a:cubicBezTo>
                <a:cubicBezTo>
                  <a:pt x="212" y="46"/>
                  <a:pt x="212" y="50"/>
                  <a:pt x="210" y="53"/>
                </a:cubicBezTo>
                <a:cubicBezTo>
                  <a:pt x="196" y="77"/>
                  <a:pt x="196" y="77"/>
                  <a:pt x="196" y="77"/>
                </a:cubicBezTo>
                <a:cubicBezTo>
                  <a:pt x="196" y="77"/>
                  <a:pt x="196" y="78"/>
                  <a:pt x="196" y="78"/>
                </a:cubicBezTo>
                <a:cubicBezTo>
                  <a:pt x="203" y="95"/>
                  <a:pt x="203" y="95"/>
                  <a:pt x="203" y="95"/>
                </a:cubicBezTo>
                <a:cubicBezTo>
                  <a:pt x="204" y="96"/>
                  <a:pt x="204" y="96"/>
                  <a:pt x="205" y="96"/>
                </a:cubicBezTo>
                <a:cubicBezTo>
                  <a:pt x="231" y="104"/>
                  <a:pt x="231" y="104"/>
                  <a:pt x="231" y="104"/>
                </a:cubicBezTo>
                <a:cubicBezTo>
                  <a:pt x="234" y="104"/>
                  <a:pt x="237" y="108"/>
                  <a:pt x="237" y="111"/>
                </a:cubicBezTo>
                <a:cubicBezTo>
                  <a:pt x="237" y="130"/>
                  <a:pt x="237" y="130"/>
                  <a:pt x="237" y="130"/>
                </a:cubicBezTo>
                <a:cubicBezTo>
                  <a:pt x="237" y="134"/>
                  <a:pt x="234" y="137"/>
                  <a:pt x="231" y="138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3" y="145"/>
                  <a:pt x="203" y="146"/>
                </a:cubicBezTo>
                <a:cubicBezTo>
                  <a:pt x="196" y="163"/>
                  <a:pt x="196" y="163"/>
                  <a:pt x="196" y="163"/>
                </a:cubicBezTo>
                <a:cubicBezTo>
                  <a:pt x="196" y="163"/>
                  <a:pt x="196" y="164"/>
                  <a:pt x="196" y="164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1" y="191"/>
                  <a:pt x="211" y="195"/>
                  <a:pt x="209" y="198"/>
                </a:cubicBezTo>
                <a:cubicBezTo>
                  <a:pt x="209" y="198"/>
                  <a:pt x="205" y="202"/>
                  <a:pt x="202" y="205"/>
                </a:cubicBezTo>
                <a:cubicBezTo>
                  <a:pt x="199" y="208"/>
                  <a:pt x="195" y="211"/>
                  <a:pt x="195" y="211"/>
                </a:cubicBezTo>
                <a:cubicBezTo>
                  <a:pt x="193" y="213"/>
                  <a:pt x="189" y="214"/>
                  <a:pt x="186" y="212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162" y="198"/>
                  <a:pt x="161" y="198"/>
                  <a:pt x="161" y="198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3" y="206"/>
                  <a:pt x="142" y="206"/>
                  <a:pt x="142" y="207"/>
                </a:cubicBezTo>
                <a:cubicBezTo>
                  <a:pt x="135" y="233"/>
                  <a:pt x="135" y="233"/>
                  <a:pt x="135" y="233"/>
                </a:cubicBezTo>
                <a:cubicBezTo>
                  <a:pt x="134" y="236"/>
                  <a:pt x="131" y="240"/>
                  <a:pt x="127" y="240"/>
                </a:cubicBezTo>
                <a:close/>
                <a:moveTo>
                  <a:pt x="109" y="232"/>
                </a:moveTo>
                <a:cubicBezTo>
                  <a:pt x="127" y="232"/>
                  <a:pt x="127" y="232"/>
                  <a:pt x="127" y="232"/>
                </a:cubicBezTo>
                <a:cubicBezTo>
                  <a:pt x="127" y="231"/>
                  <a:pt x="127" y="231"/>
                  <a:pt x="127" y="231"/>
                </a:cubicBezTo>
                <a:cubicBezTo>
                  <a:pt x="135" y="204"/>
                  <a:pt x="135" y="204"/>
                  <a:pt x="135" y="204"/>
                </a:cubicBezTo>
                <a:cubicBezTo>
                  <a:pt x="135" y="202"/>
                  <a:pt x="138" y="199"/>
                  <a:pt x="141" y="198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58" y="191"/>
                  <a:pt x="160" y="190"/>
                  <a:pt x="161" y="190"/>
                </a:cubicBezTo>
                <a:cubicBezTo>
                  <a:pt x="163" y="190"/>
                  <a:pt x="165" y="191"/>
                  <a:pt x="166" y="192"/>
                </a:cubicBezTo>
                <a:cubicBezTo>
                  <a:pt x="190" y="205"/>
                  <a:pt x="190" y="205"/>
                  <a:pt x="190" y="205"/>
                </a:cubicBezTo>
                <a:cubicBezTo>
                  <a:pt x="190" y="205"/>
                  <a:pt x="194" y="202"/>
                  <a:pt x="197" y="199"/>
                </a:cubicBezTo>
                <a:cubicBezTo>
                  <a:pt x="200" y="196"/>
                  <a:pt x="203" y="192"/>
                  <a:pt x="203" y="192"/>
                </a:cubicBezTo>
                <a:cubicBezTo>
                  <a:pt x="189" y="168"/>
                  <a:pt x="189" y="168"/>
                  <a:pt x="189" y="168"/>
                </a:cubicBezTo>
                <a:cubicBezTo>
                  <a:pt x="188" y="166"/>
                  <a:pt x="188" y="162"/>
                  <a:pt x="189" y="159"/>
                </a:cubicBezTo>
                <a:cubicBezTo>
                  <a:pt x="196" y="143"/>
                  <a:pt x="196" y="143"/>
                  <a:pt x="196" y="143"/>
                </a:cubicBezTo>
                <a:cubicBezTo>
                  <a:pt x="197" y="140"/>
                  <a:pt x="199" y="138"/>
                  <a:pt x="202" y="137"/>
                </a:cubicBezTo>
                <a:cubicBezTo>
                  <a:pt x="229" y="130"/>
                  <a:pt x="229" y="130"/>
                  <a:pt x="229" y="130"/>
                </a:cubicBezTo>
                <a:cubicBezTo>
                  <a:pt x="229" y="111"/>
                  <a:pt x="229" y="111"/>
                  <a:pt x="229" y="111"/>
                </a:cubicBezTo>
                <a:cubicBezTo>
                  <a:pt x="202" y="104"/>
                  <a:pt x="202" y="104"/>
                  <a:pt x="202" y="104"/>
                </a:cubicBezTo>
                <a:cubicBezTo>
                  <a:pt x="200" y="103"/>
                  <a:pt x="197" y="101"/>
                  <a:pt x="196" y="98"/>
                </a:cubicBezTo>
                <a:cubicBezTo>
                  <a:pt x="189" y="81"/>
                  <a:pt x="189" y="81"/>
                  <a:pt x="189" y="81"/>
                </a:cubicBezTo>
                <a:cubicBezTo>
                  <a:pt x="188" y="79"/>
                  <a:pt x="188" y="75"/>
                  <a:pt x="189" y="73"/>
                </a:cubicBezTo>
                <a:cubicBezTo>
                  <a:pt x="203" y="49"/>
                  <a:pt x="203" y="49"/>
                  <a:pt x="203" y="49"/>
                </a:cubicBezTo>
                <a:cubicBezTo>
                  <a:pt x="203" y="49"/>
                  <a:pt x="200" y="45"/>
                  <a:pt x="197" y="42"/>
                </a:cubicBezTo>
                <a:cubicBezTo>
                  <a:pt x="194" y="39"/>
                  <a:pt x="190" y="36"/>
                  <a:pt x="190" y="36"/>
                </a:cubicBezTo>
                <a:cubicBezTo>
                  <a:pt x="166" y="49"/>
                  <a:pt x="166" y="49"/>
                  <a:pt x="166" y="49"/>
                </a:cubicBezTo>
                <a:cubicBezTo>
                  <a:pt x="165" y="50"/>
                  <a:pt x="163" y="50"/>
                  <a:pt x="161" y="50"/>
                </a:cubicBezTo>
                <a:cubicBezTo>
                  <a:pt x="160" y="50"/>
                  <a:pt x="159" y="50"/>
                  <a:pt x="157" y="50"/>
                </a:cubicBezTo>
                <a:cubicBezTo>
                  <a:pt x="141" y="43"/>
                  <a:pt x="141" y="43"/>
                  <a:pt x="141" y="43"/>
                </a:cubicBezTo>
                <a:cubicBezTo>
                  <a:pt x="138" y="42"/>
                  <a:pt x="136" y="39"/>
                  <a:pt x="135" y="36"/>
                </a:cubicBezTo>
                <a:cubicBezTo>
                  <a:pt x="128" y="9"/>
                  <a:pt x="128" y="9"/>
                  <a:pt x="128" y="9"/>
                </a:cubicBezTo>
                <a:cubicBezTo>
                  <a:pt x="128" y="9"/>
                  <a:pt x="128" y="8"/>
                  <a:pt x="127" y="8"/>
                </a:cubicBezTo>
                <a:cubicBezTo>
                  <a:pt x="110" y="8"/>
                  <a:pt x="110" y="8"/>
                  <a:pt x="110" y="8"/>
                </a:cubicBezTo>
                <a:cubicBezTo>
                  <a:pt x="110" y="8"/>
                  <a:pt x="109" y="9"/>
                  <a:pt x="109" y="9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101" y="38"/>
                  <a:pt x="99" y="42"/>
                  <a:pt x="96" y="43"/>
                </a:cubicBezTo>
                <a:cubicBezTo>
                  <a:pt x="79" y="49"/>
                  <a:pt x="79" y="49"/>
                  <a:pt x="79" y="49"/>
                </a:cubicBezTo>
                <a:cubicBezTo>
                  <a:pt x="78" y="50"/>
                  <a:pt x="76" y="50"/>
                  <a:pt x="75" y="50"/>
                </a:cubicBezTo>
                <a:cubicBezTo>
                  <a:pt x="74" y="50"/>
                  <a:pt x="72" y="50"/>
                  <a:pt x="71" y="49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3" y="39"/>
                  <a:pt x="40" y="41"/>
                </a:cubicBezTo>
                <a:cubicBezTo>
                  <a:pt x="37" y="44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9"/>
                </a:cubicBezTo>
                <a:cubicBezTo>
                  <a:pt x="47" y="72"/>
                  <a:pt x="47" y="72"/>
                  <a:pt x="47" y="72"/>
                </a:cubicBezTo>
                <a:cubicBezTo>
                  <a:pt x="49" y="75"/>
                  <a:pt x="49" y="79"/>
                  <a:pt x="48" y="81"/>
                </a:cubicBezTo>
                <a:cubicBezTo>
                  <a:pt x="41" y="98"/>
                  <a:pt x="41" y="98"/>
                  <a:pt x="41" y="98"/>
                </a:cubicBezTo>
                <a:cubicBezTo>
                  <a:pt x="40" y="100"/>
                  <a:pt x="37" y="103"/>
                  <a:pt x="34" y="104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30"/>
                  <a:pt x="8" y="130"/>
                  <a:pt x="8" y="130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7" y="137"/>
                  <a:pt x="40" y="140"/>
                  <a:pt x="41" y="143"/>
                </a:cubicBezTo>
                <a:cubicBezTo>
                  <a:pt x="47" y="159"/>
                  <a:pt x="47" y="159"/>
                  <a:pt x="47" y="159"/>
                </a:cubicBezTo>
                <a:cubicBezTo>
                  <a:pt x="49" y="162"/>
                  <a:pt x="49" y="165"/>
                  <a:pt x="47" y="168"/>
                </a:cubicBezTo>
                <a:cubicBezTo>
                  <a:pt x="33" y="192"/>
                  <a:pt x="33" y="192"/>
                  <a:pt x="33" y="192"/>
                </a:cubicBezTo>
                <a:cubicBezTo>
                  <a:pt x="33" y="192"/>
                  <a:pt x="37" y="196"/>
                  <a:pt x="39" y="199"/>
                </a:cubicBezTo>
                <a:cubicBezTo>
                  <a:pt x="42" y="202"/>
                  <a:pt x="46" y="205"/>
                  <a:pt x="46" y="205"/>
                </a:cubicBezTo>
                <a:cubicBezTo>
                  <a:pt x="70" y="191"/>
                  <a:pt x="70" y="191"/>
                  <a:pt x="70" y="191"/>
                </a:cubicBezTo>
                <a:cubicBezTo>
                  <a:pt x="73" y="190"/>
                  <a:pt x="77" y="190"/>
                  <a:pt x="79" y="191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8" y="199"/>
                  <a:pt x="101" y="202"/>
                  <a:pt x="102" y="204"/>
                </a:cubicBezTo>
                <a:cubicBezTo>
                  <a:pt x="109" y="231"/>
                  <a:pt x="109" y="231"/>
                  <a:pt x="109" y="231"/>
                </a:cubicBezTo>
                <a:cubicBezTo>
                  <a:pt x="109" y="231"/>
                  <a:pt x="109" y="231"/>
                  <a:pt x="109" y="232"/>
                </a:cubicBezTo>
                <a:close/>
                <a:moveTo>
                  <a:pt x="118" y="161"/>
                </a:moveTo>
                <a:cubicBezTo>
                  <a:pt x="107" y="161"/>
                  <a:pt x="97" y="157"/>
                  <a:pt x="89" y="149"/>
                </a:cubicBezTo>
                <a:cubicBezTo>
                  <a:pt x="81" y="142"/>
                  <a:pt x="77" y="131"/>
                  <a:pt x="77" y="120"/>
                </a:cubicBezTo>
                <a:cubicBezTo>
                  <a:pt x="77" y="109"/>
                  <a:pt x="81" y="99"/>
                  <a:pt x="89" y="91"/>
                </a:cubicBezTo>
                <a:cubicBezTo>
                  <a:pt x="97" y="83"/>
                  <a:pt x="107" y="79"/>
                  <a:pt x="118" y="79"/>
                </a:cubicBezTo>
                <a:cubicBezTo>
                  <a:pt x="129" y="79"/>
                  <a:pt x="140" y="83"/>
                  <a:pt x="147" y="91"/>
                </a:cubicBezTo>
                <a:cubicBezTo>
                  <a:pt x="155" y="99"/>
                  <a:pt x="159" y="109"/>
                  <a:pt x="159" y="120"/>
                </a:cubicBezTo>
                <a:cubicBezTo>
                  <a:pt x="159" y="131"/>
                  <a:pt x="155" y="142"/>
                  <a:pt x="147" y="150"/>
                </a:cubicBezTo>
                <a:cubicBezTo>
                  <a:pt x="140" y="157"/>
                  <a:pt x="129" y="161"/>
                  <a:pt x="118" y="161"/>
                </a:cubicBezTo>
                <a:close/>
                <a:moveTo>
                  <a:pt x="118" y="87"/>
                </a:moveTo>
                <a:cubicBezTo>
                  <a:pt x="109" y="87"/>
                  <a:pt x="101" y="91"/>
                  <a:pt x="95" y="97"/>
                </a:cubicBezTo>
                <a:cubicBezTo>
                  <a:pt x="89" y="103"/>
                  <a:pt x="85" y="111"/>
                  <a:pt x="85" y="120"/>
                </a:cubicBezTo>
                <a:cubicBezTo>
                  <a:pt x="85" y="129"/>
                  <a:pt x="89" y="137"/>
                  <a:pt x="95" y="144"/>
                </a:cubicBezTo>
                <a:cubicBezTo>
                  <a:pt x="101" y="150"/>
                  <a:pt x="109" y="153"/>
                  <a:pt x="118" y="153"/>
                </a:cubicBezTo>
                <a:cubicBezTo>
                  <a:pt x="127" y="153"/>
                  <a:pt x="135" y="150"/>
                  <a:pt x="142" y="144"/>
                </a:cubicBezTo>
                <a:cubicBezTo>
                  <a:pt x="148" y="138"/>
                  <a:pt x="151" y="129"/>
                  <a:pt x="151" y="120"/>
                </a:cubicBezTo>
                <a:cubicBezTo>
                  <a:pt x="151" y="112"/>
                  <a:pt x="148" y="103"/>
                  <a:pt x="142" y="97"/>
                </a:cubicBezTo>
                <a:cubicBezTo>
                  <a:pt x="135" y="91"/>
                  <a:pt x="127" y="87"/>
                  <a:pt x="118" y="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2" name="Freeform 54"/>
          <p:cNvSpPr>
            <a:spLocks noEditPoints="1"/>
          </p:cNvSpPr>
          <p:nvPr/>
        </p:nvSpPr>
        <p:spPr bwMode="auto">
          <a:xfrm>
            <a:off x="5375921" y="4221089"/>
            <a:ext cx="531813" cy="530225"/>
          </a:xfrm>
          <a:custGeom>
            <a:avLst/>
            <a:gdLst>
              <a:gd name="T0" fmla="*/ 120 w 240"/>
              <a:gd name="T1" fmla="*/ 240 h 240"/>
              <a:gd name="T2" fmla="*/ 230 w 240"/>
              <a:gd name="T3" fmla="*/ 99 h 240"/>
              <a:gd name="T4" fmla="*/ 217 w 240"/>
              <a:gd name="T5" fmla="*/ 127 h 240"/>
              <a:gd name="T6" fmla="*/ 202 w 240"/>
              <a:gd name="T7" fmla="*/ 167 h 240"/>
              <a:gd name="T8" fmla="*/ 198 w 240"/>
              <a:gd name="T9" fmla="*/ 144 h 240"/>
              <a:gd name="T10" fmla="*/ 147 w 240"/>
              <a:gd name="T11" fmla="*/ 115 h 240"/>
              <a:gd name="T12" fmla="*/ 146 w 240"/>
              <a:gd name="T13" fmla="*/ 85 h 240"/>
              <a:gd name="T14" fmla="*/ 153 w 240"/>
              <a:gd name="T15" fmla="*/ 76 h 240"/>
              <a:gd name="T16" fmla="*/ 183 w 240"/>
              <a:gd name="T17" fmla="*/ 81 h 240"/>
              <a:gd name="T18" fmla="*/ 213 w 240"/>
              <a:gd name="T19" fmla="*/ 70 h 240"/>
              <a:gd name="T20" fmla="*/ 191 w 240"/>
              <a:gd name="T21" fmla="*/ 61 h 240"/>
              <a:gd name="T22" fmla="*/ 175 w 240"/>
              <a:gd name="T23" fmla="*/ 55 h 240"/>
              <a:gd name="T24" fmla="*/ 164 w 240"/>
              <a:gd name="T25" fmla="*/ 53 h 240"/>
              <a:gd name="T26" fmla="*/ 149 w 240"/>
              <a:gd name="T27" fmla="*/ 58 h 240"/>
              <a:gd name="T28" fmla="*/ 166 w 240"/>
              <a:gd name="T29" fmla="*/ 32 h 240"/>
              <a:gd name="T30" fmla="*/ 147 w 240"/>
              <a:gd name="T31" fmla="*/ 22 h 240"/>
              <a:gd name="T32" fmla="*/ 137 w 240"/>
              <a:gd name="T33" fmla="*/ 9 h 240"/>
              <a:gd name="T34" fmla="*/ 96 w 240"/>
              <a:gd name="T35" fmla="*/ 34 h 240"/>
              <a:gd name="T36" fmla="*/ 54 w 240"/>
              <a:gd name="T37" fmla="*/ 85 h 240"/>
              <a:gd name="T38" fmla="*/ 35 w 240"/>
              <a:gd name="T39" fmla="*/ 78 h 240"/>
              <a:gd name="T40" fmla="*/ 41 w 240"/>
              <a:gd name="T41" fmla="*/ 105 h 240"/>
              <a:gd name="T42" fmla="*/ 29 w 240"/>
              <a:gd name="T43" fmla="*/ 111 h 240"/>
              <a:gd name="T44" fmla="*/ 18 w 240"/>
              <a:gd name="T45" fmla="*/ 73 h 240"/>
              <a:gd name="T46" fmla="*/ 8 w 240"/>
              <a:gd name="T47" fmla="*/ 120 h 240"/>
              <a:gd name="T48" fmla="*/ 17 w 240"/>
              <a:gd name="T49" fmla="*/ 106 h 240"/>
              <a:gd name="T50" fmla="*/ 46 w 240"/>
              <a:gd name="T51" fmla="*/ 128 h 240"/>
              <a:gd name="T52" fmla="*/ 68 w 240"/>
              <a:gd name="T53" fmla="*/ 190 h 240"/>
              <a:gd name="T54" fmla="*/ 77 w 240"/>
              <a:gd name="T55" fmla="*/ 223 h 240"/>
              <a:gd name="T56" fmla="*/ 85 w 240"/>
              <a:gd name="T57" fmla="*/ 219 h 240"/>
              <a:gd name="T58" fmla="*/ 81 w 240"/>
              <a:gd name="T59" fmla="*/ 211 h 240"/>
              <a:gd name="T60" fmla="*/ 68 w 240"/>
              <a:gd name="T61" fmla="*/ 167 h 240"/>
              <a:gd name="T62" fmla="*/ 68 w 240"/>
              <a:gd name="T63" fmla="*/ 121 h 240"/>
              <a:gd name="T64" fmla="*/ 112 w 240"/>
              <a:gd name="T65" fmla="*/ 144 h 240"/>
              <a:gd name="T66" fmla="*/ 125 w 240"/>
              <a:gd name="T67" fmla="*/ 149 h 240"/>
              <a:gd name="T68" fmla="*/ 99 w 240"/>
              <a:gd name="T69" fmla="*/ 201 h 240"/>
              <a:gd name="T70" fmla="*/ 120 w 240"/>
              <a:gd name="T71" fmla="*/ 232 h 240"/>
              <a:gd name="T72" fmla="*/ 98 w 240"/>
              <a:gd name="T73" fmla="*/ 211 h 240"/>
              <a:gd name="T74" fmla="*/ 128 w 240"/>
              <a:gd name="T75" fmla="*/ 158 h 240"/>
              <a:gd name="T76" fmla="*/ 122 w 240"/>
              <a:gd name="T77" fmla="*/ 138 h 240"/>
              <a:gd name="T78" fmla="*/ 70 w 240"/>
              <a:gd name="T79" fmla="*/ 113 h 240"/>
              <a:gd name="T80" fmla="*/ 50 w 240"/>
              <a:gd name="T81" fmla="*/ 109 h 240"/>
              <a:gd name="T82" fmla="*/ 39 w 240"/>
              <a:gd name="T83" fmla="*/ 97 h 240"/>
              <a:gd name="T84" fmla="*/ 39 w 240"/>
              <a:gd name="T85" fmla="*/ 85 h 240"/>
              <a:gd name="T86" fmla="*/ 50 w 240"/>
              <a:gd name="T87" fmla="*/ 97 h 240"/>
              <a:gd name="T88" fmla="*/ 93 w 240"/>
              <a:gd name="T89" fmla="*/ 47 h 240"/>
              <a:gd name="T90" fmla="*/ 105 w 240"/>
              <a:gd name="T91" fmla="*/ 45 h 240"/>
              <a:gd name="T92" fmla="*/ 103 w 240"/>
              <a:gd name="T93" fmla="*/ 36 h 240"/>
              <a:gd name="T94" fmla="*/ 129 w 240"/>
              <a:gd name="T95" fmla="*/ 8 h 240"/>
              <a:gd name="T96" fmla="*/ 143 w 240"/>
              <a:gd name="T97" fmla="*/ 29 h 240"/>
              <a:gd name="T98" fmla="*/ 159 w 240"/>
              <a:gd name="T99" fmla="*/ 29 h 240"/>
              <a:gd name="T100" fmla="*/ 140 w 240"/>
              <a:gd name="T101" fmla="*/ 61 h 240"/>
              <a:gd name="T102" fmla="*/ 163 w 240"/>
              <a:gd name="T103" fmla="*/ 63 h 240"/>
              <a:gd name="T104" fmla="*/ 185 w 240"/>
              <a:gd name="T105" fmla="*/ 68 h 240"/>
              <a:gd name="T106" fmla="*/ 202 w 240"/>
              <a:gd name="T107" fmla="*/ 65 h 240"/>
              <a:gd name="T108" fmla="*/ 193 w 240"/>
              <a:gd name="T109" fmla="*/ 72 h 240"/>
              <a:gd name="T110" fmla="*/ 159 w 240"/>
              <a:gd name="T111" fmla="*/ 67 h 240"/>
              <a:gd name="T112" fmla="*/ 144 w 240"/>
              <a:gd name="T113" fmla="*/ 76 h 240"/>
              <a:gd name="T114" fmla="*/ 134 w 240"/>
              <a:gd name="T115" fmla="*/ 90 h 240"/>
              <a:gd name="T116" fmla="*/ 164 w 240"/>
              <a:gd name="T117" fmla="*/ 125 h 240"/>
              <a:gd name="T118" fmla="*/ 193 w 240"/>
              <a:gd name="T119" fmla="*/ 152 h 240"/>
              <a:gd name="T120" fmla="*/ 198 w 240"/>
              <a:gd name="T121" fmla="*/ 177 h 240"/>
              <a:gd name="T122" fmla="*/ 219 w 240"/>
              <a:gd name="T123" fmla="*/ 148 h 240"/>
              <a:gd name="T124" fmla="*/ 232 w 240"/>
              <a:gd name="T125" fmla="*/ 11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0" h="240">
                <a:moveTo>
                  <a:pt x="120" y="0"/>
                </a:move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86" y="240"/>
                  <a:pt x="240" y="186"/>
                  <a:pt x="240" y="120"/>
                </a:cubicBezTo>
                <a:cubicBezTo>
                  <a:pt x="240" y="54"/>
                  <a:pt x="186" y="0"/>
                  <a:pt x="120" y="0"/>
                </a:cubicBezTo>
                <a:close/>
                <a:moveTo>
                  <a:pt x="230" y="99"/>
                </a:moveTo>
                <a:cubicBezTo>
                  <a:pt x="230" y="100"/>
                  <a:pt x="230" y="101"/>
                  <a:pt x="230" y="101"/>
                </a:cubicBezTo>
                <a:cubicBezTo>
                  <a:pt x="229" y="108"/>
                  <a:pt x="222" y="119"/>
                  <a:pt x="218" y="125"/>
                </a:cubicBezTo>
                <a:cubicBezTo>
                  <a:pt x="217" y="127"/>
                  <a:pt x="217" y="127"/>
                  <a:pt x="217" y="127"/>
                </a:cubicBezTo>
                <a:cubicBezTo>
                  <a:pt x="213" y="132"/>
                  <a:pt x="212" y="140"/>
                  <a:pt x="211" y="147"/>
                </a:cubicBezTo>
                <a:cubicBezTo>
                  <a:pt x="210" y="151"/>
                  <a:pt x="209" y="155"/>
                  <a:pt x="208" y="157"/>
                </a:cubicBezTo>
                <a:cubicBezTo>
                  <a:pt x="207" y="160"/>
                  <a:pt x="204" y="164"/>
                  <a:pt x="202" y="167"/>
                </a:cubicBezTo>
                <a:cubicBezTo>
                  <a:pt x="202" y="165"/>
                  <a:pt x="203" y="163"/>
                  <a:pt x="204" y="162"/>
                </a:cubicBezTo>
                <a:cubicBezTo>
                  <a:pt x="206" y="156"/>
                  <a:pt x="202" y="151"/>
                  <a:pt x="200" y="148"/>
                </a:cubicBezTo>
                <a:cubicBezTo>
                  <a:pt x="199" y="146"/>
                  <a:pt x="198" y="145"/>
                  <a:pt x="198" y="144"/>
                </a:cubicBezTo>
                <a:cubicBezTo>
                  <a:pt x="198" y="144"/>
                  <a:pt x="189" y="120"/>
                  <a:pt x="184" y="119"/>
                </a:cubicBezTo>
                <a:cubicBezTo>
                  <a:pt x="183" y="118"/>
                  <a:pt x="167" y="116"/>
                  <a:pt x="162" y="118"/>
                </a:cubicBezTo>
                <a:cubicBezTo>
                  <a:pt x="159" y="119"/>
                  <a:pt x="151" y="118"/>
                  <a:pt x="147" y="115"/>
                </a:cubicBezTo>
                <a:cubicBezTo>
                  <a:pt x="145" y="113"/>
                  <a:pt x="143" y="105"/>
                  <a:pt x="142" y="91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2" y="88"/>
                  <a:pt x="143" y="87"/>
                  <a:pt x="146" y="85"/>
                </a:cubicBezTo>
                <a:cubicBezTo>
                  <a:pt x="147" y="84"/>
                  <a:pt x="149" y="82"/>
                  <a:pt x="150" y="80"/>
                </a:cubicBezTo>
                <a:cubicBezTo>
                  <a:pt x="151" y="79"/>
                  <a:pt x="151" y="79"/>
                  <a:pt x="151" y="79"/>
                </a:cubicBezTo>
                <a:cubicBezTo>
                  <a:pt x="151" y="78"/>
                  <a:pt x="152" y="76"/>
                  <a:pt x="153" y="76"/>
                </a:cubicBezTo>
                <a:cubicBezTo>
                  <a:pt x="157" y="77"/>
                  <a:pt x="161" y="75"/>
                  <a:pt x="162" y="74"/>
                </a:cubicBezTo>
                <a:cubicBezTo>
                  <a:pt x="164" y="74"/>
                  <a:pt x="167" y="75"/>
                  <a:pt x="171" y="76"/>
                </a:cubicBezTo>
                <a:cubicBezTo>
                  <a:pt x="174" y="78"/>
                  <a:pt x="178" y="80"/>
                  <a:pt x="183" y="81"/>
                </a:cubicBezTo>
                <a:cubicBezTo>
                  <a:pt x="190" y="82"/>
                  <a:pt x="193" y="81"/>
                  <a:pt x="196" y="79"/>
                </a:cubicBezTo>
                <a:cubicBezTo>
                  <a:pt x="198" y="79"/>
                  <a:pt x="200" y="78"/>
                  <a:pt x="204" y="77"/>
                </a:cubicBezTo>
                <a:cubicBezTo>
                  <a:pt x="210" y="75"/>
                  <a:pt x="212" y="72"/>
                  <a:pt x="213" y="70"/>
                </a:cubicBezTo>
                <a:cubicBezTo>
                  <a:pt x="214" y="63"/>
                  <a:pt x="206" y="58"/>
                  <a:pt x="206" y="58"/>
                </a:cubicBezTo>
                <a:cubicBezTo>
                  <a:pt x="202" y="56"/>
                  <a:pt x="199" y="58"/>
                  <a:pt x="195" y="59"/>
                </a:cubicBezTo>
                <a:cubicBezTo>
                  <a:pt x="194" y="60"/>
                  <a:pt x="192" y="61"/>
                  <a:pt x="191" y="61"/>
                </a:cubicBezTo>
                <a:cubicBezTo>
                  <a:pt x="190" y="62"/>
                  <a:pt x="190" y="62"/>
                  <a:pt x="188" y="61"/>
                </a:cubicBezTo>
                <a:cubicBezTo>
                  <a:pt x="186" y="60"/>
                  <a:pt x="183" y="59"/>
                  <a:pt x="179" y="58"/>
                </a:cubicBezTo>
                <a:cubicBezTo>
                  <a:pt x="176" y="58"/>
                  <a:pt x="176" y="57"/>
                  <a:pt x="175" y="55"/>
                </a:cubicBezTo>
                <a:cubicBezTo>
                  <a:pt x="175" y="54"/>
                  <a:pt x="174" y="51"/>
                  <a:pt x="172" y="50"/>
                </a:cubicBezTo>
                <a:cubicBezTo>
                  <a:pt x="170" y="49"/>
                  <a:pt x="169" y="49"/>
                  <a:pt x="167" y="49"/>
                </a:cubicBezTo>
                <a:cubicBezTo>
                  <a:pt x="165" y="50"/>
                  <a:pt x="164" y="52"/>
                  <a:pt x="164" y="53"/>
                </a:cubicBezTo>
                <a:cubicBezTo>
                  <a:pt x="163" y="54"/>
                  <a:pt x="163" y="55"/>
                  <a:pt x="161" y="55"/>
                </a:cubicBezTo>
                <a:cubicBezTo>
                  <a:pt x="158" y="56"/>
                  <a:pt x="157" y="57"/>
                  <a:pt x="155" y="57"/>
                </a:cubicBezTo>
                <a:cubicBezTo>
                  <a:pt x="153" y="59"/>
                  <a:pt x="152" y="59"/>
                  <a:pt x="149" y="58"/>
                </a:cubicBezTo>
                <a:cubicBezTo>
                  <a:pt x="149" y="57"/>
                  <a:pt x="150" y="56"/>
                  <a:pt x="151" y="55"/>
                </a:cubicBezTo>
                <a:cubicBezTo>
                  <a:pt x="152" y="55"/>
                  <a:pt x="152" y="54"/>
                  <a:pt x="153" y="54"/>
                </a:cubicBezTo>
                <a:cubicBezTo>
                  <a:pt x="156" y="49"/>
                  <a:pt x="164" y="38"/>
                  <a:pt x="166" y="32"/>
                </a:cubicBezTo>
                <a:cubicBezTo>
                  <a:pt x="168" y="28"/>
                  <a:pt x="167" y="25"/>
                  <a:pt x="165" y="23"/>
                </a:cubicBezTo>
                <a:cubicBezTo>
                  <a:pt x="162" y="20"/>
                  <a:pt x="157" y="21"/>
                  <a:pt x="152" y="22"/>
                </a:cubicBezTo>
                <a:cubicBezTo>
                  <a:pt x="149" y="23"/>
                  <a:pt x="149" y="23"/>
                  <a:pt x="147" y="22"/>
                </a:cubicBezTo>
                <a:cubicBezTo>
                  <a:pt x="145" y="21"/>
                  <a:pt x="143" y="20"/>
                  <a:pt x="140" y="19"/>
                </a:cubicBezTo>
                <a:cubicBezTo>
                  <a:pt x="137" y="18"/>
                  <a:pt x="137" y="16"/>
                  <a:pt x="137" y="10"/>
                </a:cubicBezTo>
                <a:cubicBezTo>
                  <a:pt x="137" y="10"/>
                  <a:pt x="137" y="9"/>
                  <a:pt x="137" y="9"/>
                </a:cubicBezTo>
                <a:cubicBezTo>
                  <a:pt x="184" y="16"/>
                  <a:pt x="221" y="53"/>
                  <a:pt x="230" y="99"/>
                </a:cubicBezTo>
                <a:close/>
                <a:moveTo>
                  <a:pt x="91" y="12"/>
                </a:moveTo>
                <a:cubicBezTo>
                  <a:pt x="94" y="19"/>
                  <a:pt x="98" y="30"/>
                  <a:pt x="96" y="34"/>
                </a:cubicBezTo>
                <a:cubicBezTo>
                  <a:pt x="95" y="35"/>
                  <a:pt x="95" y="37"/>
                  <a:pt x="96" y="38"/>
                </a:cubicBezTo>
                <a:cubicBezTo>
                  <a:pt x="93" y="38"/>
                  <a:pt x="89" y="39"/>
                  <a:pt x="87" y="41"/>
                </a:cubicBezTo>
                <a:cubicBezTo>
                  <a:pt x="76" y="51"/>
                  <a:pt x="55" y="76"/>
                  <a:pt x="54" y="85"/>
                </a:cubicBezTo>
                <a:cubicBezTo>
                  <a:pt x="54" y="85"/>
                  <a:pt x="54" y="86"/>
                  <a:pt x="53" y="86"/>
                </a:cubicBezTo>
                <a:cubicBezTo>
                  <a:pt x="51" y="83"/>
                  <a:pt x="48" y="79"/>
                  <a:pt x="43" y="77"/>
                </a:cubicBezTo>
                <a:cubicBezTo>
                  <a:pt x="40" y="76"/>
                  <a:pt x="37" y="77"/>
                  <a:pt x="35" y="78"/>
                </a:cubicBezTo>
                <a:cubicBezTo>
                  <a:pt x="28" y="82"/>
                  <a:pt x="25" y="91"/>
                  <a:pt x="26" y="98"/>
                </a:cubicBezTo>
                <a:cubicBezTo>
                  <a:pt x="27" y="103"/>
                  <a:pt x="29" y="106"/>
                  <a:pt x="33" y="107"/>
                </a:cubicBezTo>
                <a:cubicBezTo>
                  <a:pt x="37" y="107"/>
                  <a:pt x="39" y="106"/>
                  <a:pt x="41" y="105"/>
                </a:cubicBezTo>
                <a:cubicBezTo>
                  <a:pt x="42" y="107"/>
                  <a:pt x="42" y="109"/>
                  <a:pt x="43" y="111"/>
                </a:cubicBezTo>
                <a:cubicBezTo>
                  <a:pt x="44" y="114"/>
                  <a:pt x="44" y="117"/>
                  <a:pt x="44" y="119"/>
                </a:cubicBezTo>
                <a:cubicBezTo>
                  <a:pt x="38" y="117"/>
                  <a:pt x="31" y="114"/>
                  <a:pt x="29" y="111"/>
                </a:cubicBezTo>
                <a:cubicBezTo>
                  <a:pt x="27" y="110"/>
                  <a:pt x="26" y="107"/>
                  <a:pt x="25" y="104"/>
                </a:cubicBezTo>
                <a:cubicBezTo>
                  <a:pt x="24" y="101"/>
                  <a:pt x="23" y="98"/>
                  <a:pt x="21" y="96"/>
                </a:cubicBezTo>
                <a:cubicBezTo>
                  <a:pt x="20" y="94"/>
                  <a:pt x="18" y="80"/>
                  <a:pt x="18" y="73"/>
                </a:cubicBezTo>
                <a:cubicBezTo>
                  <a:pt x="19" y="73"/>
                  <a:pt x="18" y="73"/>
                  <a:pt x="18" y="73"/>
                </a:cubicBezTo>
                <a:cubicBezTo>
                  <a:pt x="32" y="43"/>
                  <a:pt x="59" y="20"/>
                  <a:pt x="91" y="12"/>
                </a:cubicBezTo>
                <a:close/>
                <a:moveTo>
                  <a:pt x="8" y="120"/>
                </a:moveTo>
                <a:cubicBezTo>
                  <a:pt x="8" y="110"/>
                  <a:pt x="9" y="101"/>
                  <a:pt x="12" y="92"/>
                </a:cubicBezTo>
                <a:cubicBezTo>
                  <a:pt x="13" y="96"/>
                  <a:pt x="14" y="100"/>
                  <a:pt x="16" y="102"/>
                </a:cubicBezTo>
                <a:cubicBezTo>
                  <a:pt x="16" y="102"/>
                  <a:pt x="17" y="105"/>
                  <a:pt x="17" y="106"/>
                </a:cubicBezTo>
                <a:cubicBezTo>
                  <a:pt x="18" y="109"/>
                  <a:pt x="19" y="114"/>
                  <a:pt x="23" y="118"/>
                </a:cubicBezTo>
                <a:cubicBezTo>
                  <a:pt x="29" y="123"/>
                  <a:pt x="45" y="127"/>
                  <a:pt x="46" y="128"/>
                </a:cubicBezTo>
                <a:cubicBezTo>
                  <a:pt x="46" y="128"/>
                  <a:pt x="46" y="128"/>
                  <a:pt x="46" y="128"/>
                </a:cubicBezTo>
                <a:cubicBezTo>
                  <a:pt x="44" y="136"/>
                  <a:pt x="44" y="147"/>
                  <a:pt x="44" y="147"/>
                </a:cubicBezTo>
                <a:cubicBezTo>
                  <a:pt x="45" y="153"/>
                  <a:pt x="51" y="164"/>
                  <a:pt x="63" y="173"/>
                </a:cubicBezTo>
                <a:cubicBezTo>
                  <a:pt x="69" y="178"/>
                  <a:pt x="69" y="184"/>
                  <a:pt x="68" y="190"/>
                </a:cubicBezTo>
                <a:cubicBezTo>
                  <a:pt x="68" y="192"/>
                  <a:pt x="68" y="194"/>
                  <a:pt x="68" y="196"/>
                </a:cubicBezTo>
                <a:cubicBezTo>
                  <a:pt x="68" y="201"/>
                  <a:pt x="71" y="208"/>
                  <a:pt x="74" y="214"/>
                </a:cubicBezTo>
                <a:cubicBezTo>
                  <a:pt x="75" y="217"/>
                  <a:pt x="77" y="220"/>
                  <a:pt x="77" y="223"/>
                </a:cubicBezTo>
                <a:cubicBezTo>
                  <a:pt x="77" y="223"/>
                  <a:pt x="78" y="223"/>
                  <a:pt x="78" y="224"/>
                </a:cubicBezTo>
                <a:cubicBezTo>
                  <a:pt x="37" y="207"/>
                  <a:pt x="8" y="167"/>
                  <a:pt x="8" y="120"/>
                </a:cubicBezTo>
                <a:close/>
                <a:moveTo>
                  <a:pt x="85" y="219"/>
                </a:moveTo>
                <a:cubicBezTo>
                  <a:pt x="85" y="220"/>
                  <a:pt x="85" y="221"/>
                  <a:pt x="86" y="222"/>
                </a:cubicBezTo>
                <a:cubicBezTo>
                  <a:pt x="85" y="221"/>
                  <a:pt x="85" y="221"/>
                  <a:pt x="85" y="220"/>
                </a:cubicBezTo>
                <a:cubicBezTo>
                  <a:pt x="84" y="217"/>
                  <a:pt x="83" y="214"/>
                  <a:pt x="81" y="211"/>
                </a:cubicBezTo>
                <a:cubicBezTo>
                  <a:pt x="79" y="206"/>
                  <a:pt x="76" y="199"/>
                  <a:pt x="76" y="196"/>
                </a:cubicBezTo>
                <a:cubicBezTo>
                  <a:pt x="76" y="194"/>
                  <a:pt x="76" y="193"/>
                  <a:pt x="76" y="191"/>
                </a:cubicBezTo>
                <a:cubicBezTo>
                  <a:pt x="77" y="184"/>
                  <a:pt x="78" y="174"/>
                  <a:pt x="68" y="167"/>
                </a:cubicBezTo>
                <a:cubicBezTo>
                  <a:pt x="57" y="159"/>
                  <a:pt x="52" y="150"/>
                  <a:pt x="52" y="146"/>
                </a:cubicBezTo>
                <a:cubicBezTo>
                  <a:pt x="52" y="142"/>
                  <a:pt x="53" y="131"/>
                  <a:pt x="55" y="128"/>
                </a:cubicBezTo>
                <a:cubicBezTo>
                  <a:pt x="58" y="127"/>
                  <a:pt x="64" y="125"/>
                  <a:pt x="68" y="121"/>
                </a:cubicBezTo>
                <a:cubicBezTo>
                  <a:pt x="68" y="121"/>
                  <a:pt x="69" y="121"/>
                  <a:pt x="70" y="121"/>
                </a:cubicBezTo>
                <a:cubicBezTo>
                  <a:pt x="74" y="121"/>
                  <a:pt x="80" y="123"/>
                  <a:pt x="85" y="127"/>
                </a:cubicBezTo>
                <a:cubicBezTo>
                  <a:pt x="94" y="135"/>
                  <a:pt x="102" y="142"/>
                  <a:pt x="112" y="144"/>
                </a:cubicBezTo>
                <a:cubicBezTo>
                  <a:pt x="116" y="145"/>
                  <a:pt x="119" y="146"/>
                  <a:pt x="121" y="146"/>
                </a:cubicBezTo>
                <a:cubicBezTo>
                  <a:pt x="123" y="146"/>
                  <a:pt x="125" y="146"/>
                  <a:pt x="126" y="147"/>
                </a:cubicBezTo>
                <a:cubicBezTo>
                  <a:pt x="126" y="148"/>
                  <a:pt x="126" y="148"/>
                  <a:pt x="125" y="149"/>
                </a:cubicBezTo>
                <a:cubicBezTo>
                  <a:pt x="123" y="150"/>
                  <a:pt x="122" y="152"/>
                  <a:pt x="121" y="154"/>
                </a:cubicBezTo>
                <a:cubicBezTo>
                  <a:pt x="120" y="155"/>
                  <a:pt x="120" y="158"/>
                  <a:pt x="118" y="161"/>
                </a:cubicBezTo>
                <a:cubicBezTo>
                  <a:pt x="115" y="171"/>
                  <a:pt x="105" y="196"/>
                  <a:pt x="99" y="201"/>
                </a:cubicBezTo>
                <a:cubicBezTo>
                  <a:pt x="97" y="202"/>
                  <a:pt x="95" y="203"/>
                  <a:pt x="94" y="204"/>
                </a:cubicBezTo>
                <a:cubicBezTo>
                  <a:pt x="88" y="208"/>
                  <a:pt x="85" y="210"/>
                  <a:pt x="85" y="219"/>
                </a:cubicBezTo>
                <a:close/>
                <a:moveTo>
                  <a:pt x="120" y="232"/>
                </a:moveTo>
                <a:cubicBezTo>
                  <a:pt x="111" y="232"/>
                  <a:pt x="102" y="231"/>
                  <a:pt x="94" y="229"/>
                </a:cubicBezTo>
                <a:cubicBezTo>
                  <a:pt x="94" y="228"/>
                  <a:pt x="94" y="225"/>
                  <a:pt x="93" y="218"/>
                </a:cubicBezTo>
                <a:cubicBezTo>
                  <a:pt x="93" y="214"/>
                  <a:pt x="93" y="214"/>
                  <a:pt x="98" y="211"/>
                </a:cubicBezTo>
                <a:cubicBezTo>
                  <a:pt x="99" y="210"/>
                  <a:pt x="101" y="209"/>
                  <a:pt x="103" y="207"/>
                </a:cubicBezTo>
                <a:cubicBezTo>
                  <a:pt x="111" y="202"/>
                  <a:pt x="119" y="182"/>
                  <a:pt x="126" y="164"/>
                </a:cubicBezTo>
                <a:cubicBezTo>
                  <a:pt x="127" y="161"/>
                  <a:pt x="128" y="159"/>
                  <a:pt x="128" y="158"/>
                </a:cubicBezTo>
                <a:cubicBezTo>
                  <a:pt x="129" y="157"/>
                  <a:pt x="129" y="156"/>
                  <a:pt x="130" y="155"/>
                </a:cubicBezTo>
                <a:cubicBezTo>
                  <a:pt x="132" y="153"/>
                  <a:pt x="135" y="150"/>
                  <a:pt x="134" y="145"/>
                </a:cubicBezTo>
                <a:cubicBezTo>
                  <a:pt x="132" y="139"/>
                  <a:pt x="127" y="138"/>
                  <a:pt x="122" y="138"/>
                </a:cubicBezTo>
                <a:cubicBezTo>
                  <a:pt x="120" y="138"/>
                  <a:pt x="117" y="137"/>
                  <a:pt x="114" y="137"/>
                </a:cubicBezTo>
                <a:cubicBezTo>
                  <a:pt x="105" y="135"/>
                  <a:pt x="99" y="129"/>
                  <a:pt x="91" y="122"/>
                </a:cubicBezTo>
                <a:cubicBezTo>
                  <a:pt x="85" y="116"/>
                  <a:pt x="77" y="113"/>
                  <a:pt x="70" y="113"/>
                </a:cubicBezTo>
                <a:cubicBezTo>
                  <a:pt x="67" y="113"/>
                  <a:pt x="64" y="113"/>
                  <a:pt x="62" y="115"/>
                </a:cubicBezTo>
                <a:cubicBezTo>
                  <a:pt x="60" y="117"/>
                  <a:pt x="55" y="119"/>
                  <a:pt x="52" y="120"/>
                </a:cubicBezTo>
                <a:cubicBezTo>
                  <a:pt x="52" y="117"/>
                  <a:pt x="52" y="113"/>
                  <a:pt x="50" y="109"/>
                </a:cubicBezTo>
                <a:cubicBezTo>
                  <a:pt x="49" y="106"/>
                  <a:pt x="49" y="104"/>
                  <a:pt x="49" y="103"/>
                </a:cubicBezTo>
                <a:cubicBezTo>
                  <a:pt x="49" y="102"/>
                  <a:pt x="49" y="99"/>
                  <a:pt x="47" y="97"/>
                </a:cubicBezTo>
                <a:cubicBezTo>
                  <a:pt x="44" y="95"/>
                  <a:pt x="41" y="96"/>
                  <a:pt x="39" y="97"/>
                </a:cubicBezTo>
                <a:cubicBezTo>
                  <a:pt x="37" y="98"/>
                  <a:pt x="36" y="99"/>
                  <a:pt x="35" y="99"/>
                </a:cubicBezTo>
                <a:cubicBezTo>
                  <a:pt x="34" y="99"/>
                  <a:pt x="34" y="97"/>
                  <a:pt x="34" y="94"/>
                </a:cubicBezTo>
                <a:cubicBezTo>
                  <a:pt x="34" y="91"/>
                  <a:pt x="36" y="87"/>
                  <a:pt x="39" y="85"/>
                </a:cubicBezTo>
                <a:cubicBezTo>
                  <a:pt x="39" y="85"/>
                  <a:pt x="40" y="85"/>
                  <a:pt x="41" y="85"/>
                </a:cubicBezTo>
                <a:cubicBezTo>
                  <a:pt x="44" y="86"/>
                  <a:pt x="47" y="91"/>
                  <a:pt x="49" y="94"/>
                </a:cubicBezTo>
                <a:cubicBezTo>
                  <a:pt x="50" y="97"/>
                  <a:pt x="50" y="97"/>
                  <a:pt x="50" y="97"/>
                </a:cubicBezTo>
                <a:cubicBezTo>
                  <a:pt x="52" y="97"/>
                  <a:pt x="52" y="97"/>
                  <a:pt x="52" y="97"/>
                </a:cubicBezTo>
                <a:cubicBezTo>
                  <a:pt x="52" y="97"/>
                  <a:pt x="60" y="97"/>
                  <a:pt x="62" y="86"/>
                </a:cubicBezTo>
                <a:cubicBezTo>
                  <a:pt x="62" y="81"/>
                  <a:pt x="79" y="59"/>
                  <a:pt x="93" y="47"/>
                </a:cubicBezTo>
                <a:cubicBezTo>
                  <a:pt x="93" y="46"/>
                  <a:pt x="96" y="46"/>
                  <a:pt x="97" y="46"/>
                </a:cubicBezTo>
                <a:cubicBezTo>
                  <a:pt x="100" y="47"/>
                  <a:pt x="102" y="47"/>
                  <a:pt x="104" y="46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6" y="41"/>
                  <a:pt x="105" y="39"/>
                  <a:pt x="104" y="37"/>
                </a:cubicBezTo>
                <a:cubicBezTo>
                  <a:pt x="104" y="36"/>
                  <a:pt x="104" y="36"/>
                  <a:pt x="103" y="36"/>
                </a:cubicBezTo>
                <a:cubicBezTo>
                  <a:pt x="106" y="28"/>
                  <a:pt x="102" y="15"/>
                  <a:pt x="99" y="10"/>
                </a:cubicBezTo>
                <a:cubicBezTo>
                  <a:pt x="106" y="9"/>
                  <a:pt x="113" y="8"/>
                  <a:pt x="120" y="8"/>
                </a:cubicBezTo>
                <a:cubicBezTo>
                  <a:pt x="123" y="8"/>
                  <a:pt x="126" y="8"/>
                  <a:pt x="129" y="8"/>
                </a:cubicBezTo>
                <a:cubicBezTo>
                  <a:pt x="129" y="9"/>
                  <a:pt x="129" y="9"/>
                  <a:pt x="129" y="10"/>
                </a:cubicBezTo>
                <a:cubicBezTo>
                  <a:pt x="129" y="14"/>
                  <a:pt x="128" y="24"/>
                  <a:pt x="138" y="26"/>
                </a:cubicBezTo>
                <a:cubicBezTo>
                  <a:pt x="140" y="27"/>
                  <a:pt x="142" y="28"/>
                  <a:pt x="143" y="29"/>
                </a:cubicBezTo>
                <a:cubicBezTo>
                  <a:pt x="146" y="30"/>
                  <a:pt x="148" y="31"/>
                  <a:pt x="154" y="30"/>
                </a:cubicBezTo>
                <a:cubicBezTo>
                  <a:pt x="156" y="29"/>
                  <a:pt x="158" y="29"/>
                  <a:pt x="159" y="29"/>
                </a:cubicBezTo>
                <a:cubicBezTo>
                  <a:pt x="159" y="29"/>
                  <a:pt x="159" y="29"/>
                  <a:pt x="159" y="29"/>
                </a:cubicBezTo>
                <a:cubicBezTo>
                  <a:pt x="157" y="34"/>
                  <a:pt x="150" y="44"/>
                  <a:pt x="147" y="48"/>
                </a:cubicBezTo>
                <a:cubicBezTo>
                  <a:pt x="146" y="49"/>
                  <a:pt x="146" y="49"/>
                  <a:pt x="145" y="50"/>
                </a:cubicBezTo>
                <a:cubicBezTo>
                  <a:pt x="142" y="53"/>
                  <a:pt x="139" y="57"/>
                  <a:pt x="140" y="61"/>
                </a:cubicBezTo>
                <a:cubicBezTo>
                  <a:pt x="141" y="63"/>
                  <a:pt x="143" y="65"/>
                  <a:pt x="147" y="66"/>
                </a:cubicBezTo>
                <a:cubicBezTo>
                  <a:pt x="153" y="67"/>
                  <a:pt x="155" y="66"/>
                  <a:pt x="159" y="65"/>
                </a:cubicBezTo>
                <a:cubicBezTo>
                  <a:pt x="160" y="64"/>
                  <a:pt x="161" y="63"/>
                  <a:pt x="163" y="63"/>
                </a:cubicBezTo>
                <a:cubicBezTo>
                  <a:pt x="166" y="62"/>
                  <a:pt x="167" y="61"/>
                  <a:pt x="168" y="60"/>
                </a:cubicBezTo>
                <a:cubicBezTo>
                  <a:pt x="169" y="62"/>
                  <a:pt x="172" y="65"/>
                  <a:pt x="178" y="66"/>
                </a:cubicBezTo>
                <a:cubicBezTo>
                  <a:pt x="181" y="67"/>
                  <a:pt x="183" y="68"/>
                  <a:pt x="185" y="68"/>
                </a:cubicBezTo>
                <a:cubicBezTo>
                  <a:pt x="187" y="69"/>
                  <a:pt x="190" y="70"/>
                  <a:pt x="193" y="69"/>
                </a:cubicBezTo>
                <a:cubicBezTo>
                  <a:pt x="196" y="68"/>
                  <a:pt x="198" y="67"/>
                  <a:pt x="199" y="66"/>
                </a:cubicBezTo>
                <a:cubicBezTo>
                  <a:pt x="200" y="66"/>
                  <a:pt x="201" y="65"/>
                  <a:pt x="202" y="65"/>
                </a:cubicBezTo>
                <a:cubicBezTo>
                  <a:pt x="203" y="66"/>
                  <a:pt x="204" y="67"/>
                  <a:pt x="205" y="68"/>
                </a:cubicBezTo>
                <a:cubicBezTo>
                  <a:pt x="204" y="68"/>
                  <a:pt x="204" y="69"/>
                  <a:pt x="202" y="69"/>
                </a:cubicBezTo>
                <a:cubicBezTo>
                  <a:pt x="198" y="70"/>
                  <a:pt x="195" y="71"/>
                  <a:pt x="193" y="72"/>
                </a:cubicBezTo>
                <a:cubicBezTo>
                  <a:pt x="190" y="73"/>
                  <a:pt x="189" y="73"/>
                  <a:pt x="184" y="73"/>
                </a:cubicBezTo>
                <a:cubicBezTo>
                  <a:pt x="180" y="72"/>
                  <a:pt x="177" y="71"/>
                  <a:pt x="174" y="69"/>
                </a:cubicBezTo>
                <a:cubicBezTo>
                  <a:pt x="169" y="67"/>
                  <a:pt x="164" y="65"/>
                  <a:pt x="159" y="67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58" y="67"/>
                  <a:pt x="156" y="68"/>
                  <a:pt x="154" y="68"/>
                </a:cubicBezTo>
                <a:cubicBezTo>
                  <a:pt x="148" y="67"/>
                  <a:pt x="145" y="72"/>
                  <a:pt x="144" y="76"/>
                </a:cubicBezTo>
                <a:cubicBezTo>
                  <a:pt x="143" y="77"/>
                  <a:pt x="143" y="77"/>
                  <a:pt x="143" y="77"/>
                </a:cubicBezTo>
                <a:cubicBezTo>
                  <a:pt x="143" y="77"/>
                  <a:pt x="142" y="78"/>
                  <a:pt x="141" y="79"/>
                </a:cubicBezTo>
                <a:cubicBezTo>
                  <a:pt x="138" y="81"/>
                  <a:pt x="134" y="84"/>
                  <a:pt x="134" y="90"/>
                </a:cubicBezTo>
                <a:cubicBezTo>
                  <a:pt x="134" y="92"/>
                  <a:pt x="134" y="92"/>
                  <a:pt x="134" y="92"/>
                </a:cubicBezTo>
                <a:cubicBezTo>
                  <a:pt x="135" y="104"/>
                  <a:pt x="137" y="116"/>
                  <a:pt x="142" y="121"/>
                </a:cubicBezTo>
                <a:cubicBezTo>
                  <a:pt x="148" y="127"/>
                  <a:pt x="159" y="127"/>
                  <a:pt x="164" y="125"/>
                </a:cubicBezTo>
                <a:cubicBezTo>
                  <a:pt x="167" y="125"/>
                  <a:pt x="177" y="126"/>
                  <a:pt x="181" y="126"/>
                </a:cubicBezTo>
                <a:cubicBezTo>
                  <a:pt x="183" y="130"/>
                  <a:pt x="189" y="143"/>
                  <a:pt x="190" y="146"/>
                </a:cubicBezTo>
                <a:cubicBezTo>
                  <a:pt x="191" y="148"/>
                  <a:pt x="192" y="150"/>
                  <a:pt x="193" y="152"/>
                </a:cubicBezTo>
                <a:cubicBezTo>
                  <a:pt x="195" y="155"/>
                  <a:pt x="197" y="157"/>
                  <a:pt x="196" y="159"/>
                </a:cubicBezTo>
                <a:cubicBezTo>
                  <a:pt x="196" y="160"/>
                  <a:pt x="192" y="169"/>
                  <a:pt x="194" y="174"/>
                </a:cubicBezTo>
                <a:cubicBezTo>
                  <a:pt x="195" y="176"/>
                  <a:pt x="196" y="177"/>
                  <a:pt x="198" y="177"/>
                </a:cubicBezTo>
                <a:cubicBezTo>
                  <a:pt x="198" y="177"/>
                  <a:pt x="199" y="178"/>
                  <a:pt x="199" y="178"/>
                </a:cubicBezTo>
                <a:cubicBezTo>
                  <a:pt x="206" y="178"/>
                  <a:pt x="214" y="165"/>
                  <a:pt x="216" y="160"/>
                </a:cubicBezTo>
                <a:cubicBezTo>
                  <a:pt x="217" y="157"/>
                  <a:pt x="218" y="153"/>
                  <a:pt x="219" y="148"/>
                </a:cubicBezTo>
                <a:cubicBezTo>
                  <a:pt x="220" y="142"/>
                  <a:pt x="221" y="135"/>
                  <a:pt x="223" y="131"/>
                </a:cubicBezTo>
                <a:cubicBezTo>
                  <a:pt x="225" y="129"/>
                  <a:pt x="225" y="129"/>
                  <a:pt x="225" y="129"/>
                </a:cubicBezTo>
                <a:cubicBezTo>
                  <a:pt x="227" y="126"/>
                  <a:pt x="230" y="122"/>
                  <a:pt x="232" y="118"/>
                </a:cubicBezTo>
                <a:cubicBezTo>
                  <a:pt x="232" y="118"/>
                  <a:pt x="232" y="119"/>
                  <a:pt x="232" y="120"/>
                </a:cubicBezTo>
                <a:cubicBezTo>
                  <a:pt x="232" y="182"/>
                  <a:pt x="182" y="232"/>
                  <a:pt x="120" y="2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3" name="מלבן 42"/>
          <p:cNvSpPr/>
          <p:nvPr/>
        </p:nvSpPr>
        <p:spPr>
          <a:xfrm>
            <a:off x="2532692" y="5589241"/>
            <a:ext cx="299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שיפור ביצועים, עמידה ביעדים ושביעות רצון תושבים </a:t>
            </a:r>
          </a:p>
        </p:txBody>
      </p:sp>
      <p:sp>
        <p:nvSpPr>
          <p:cNvPr id="45" name="Freeform 43"/>
          <p:cNvSpPr>
            <a:spLocks noEditPoints="1"/>
          </p:cNvSpPr>
          <p:nvPr/>
        </p:nvSpPr>
        <p:spPr bwMode="auto">
          <a:xfrm>
            <a:off x="6754883" y="4360542"/>
            <a:ext cx="661571" cy="523985"/>
          </a:xfrm>
          <a:custGeom>
            <a:avLst/>
            <a:gdLst>
              <a:gd name="T0" fmla="*/ 432 w 432"/>
              <a:gd name="T1" fmla="*/ 381 h 381"/>
              <a:gd name="T2" fmla="*/ 426 w 432"/>
              <a:gd name="T3" fmla="*/ 290 h 381"/>
              <a:gd name="T4" fmla="*/ 369 w 432"/>
              <a:gd name="T5" fmla="*/ 256 h 381"/>
              <a:gd name="T6" fmla="*/ 327 w 432"/>
              <a:gd name="T7" fmla="*/ 207 h 381"/>
              <a:gd name="T8" fmla="*/ 341 w 432"/>
              <a:gd name="T9" fmla="*/ 170 h 381"/>
              <a:gd name="T10" fmla="*/ 353 w 432"/>
              <a:gd name="T11" fmla="*/ 145 h 381"/>
              <a:gd name="T12" fmla="*/ 349 w 432"/>
              <a:gd name="T13" fmla="*/ 132 h 381"/>
              <a:gd name="T14" fmla="*/ 352 w 432"/>
              <a:gd name="T15" fmla="*/ 106 h 381"/>
              <a:gd name="T16" fmla="*/ 300 w 432"/>
              <a:gd name="T17" fmla="*/ 55 h 381"/>
              <a:gd name="T18" fmla="*/ 248 w 432"/>
              <a:gd name="T19" fmla="*/ 106 h 381"/>
              <a:gd name="T20" fmla="*/ 252 w 432"/>
              <a:gd name="T21" fmla="*/ 132 h 381"/>
              <a:gd name="T22" fmla="*/ 247 w 432"/>
              <a:gd name="T23" fmla="*/ 145 h 381"/>
              <a:gd name="T24" fmla="*/ 259 w 432"/>
              <a:gd name="T25" fmla="*/ 170 h 381"/>
              <a:gd name="T26" fmla="*/ 273 w 432"/>
              <a:gd name="T27" fmla="*/ 207 h 381"/>
              <a:gd name="T28" fmla="*/ 255 w 432"/>
              <a:gd name="T29" fmla="*/ 243 h 381"/>
              <a:gd name="T30" fmla="*/ 335 w 432"/>
              <a:gd name="T31" fmla="*/ 317 h 381"/>
              <a:gd name="T32" fmla="*/ 335 w 432"/>
              <a:gd name="T33" fmla="*/ 381 h 381"/>
              <a:gd name="T34" fmla="*/ 432 w 432"/>
              <a:gd name="T35" fmla="*/ 381 h 381"/>
              <a:gd name="T36" fmla="*/ 221 w 432"/>
              <a:gd name="T37" fmla="*/ 268 h 381"/>
              <a:gd name="T38" fmla="*/ 164 w 432"/>
              <a:gd name="T39" fmla="*/ 203 h 381"/>
              <a:gd name="T40" fmla="*/ 183 w 432"/>
              <a:gd name="T41" fmla="*/ 154 h 381"/>
              <a:gd name="T42" fmla="*/ 199 w 432"/>
              <a:gd name="T43" fmla="*/ 120 h 381"/>
              <a:gd name="T44" fmla="*/ 193 w 432"/>
              <a:gd name="T45" fmla="*/ 103 h 381"/>
              <a:gd name="T46" fmla="*/ 197 w 432"/>
              <a:gd name="T47" fmla="*/ 68 h 381"/>
              <a:gd name="T48" fmla="*/ 128 w 432"/>
              <a:gd name="T49" fmla="*/ 0 h 381"/>
              <a:gd name="T50" fmla="*/ 59 w 432"/>
              <a:gd name="T51" fmla="*/ 68 h 381"/>
              <a:gd name="T52" fmla="*/ 64 w 432"/>
              <a:gd name="T53" fmla="*/ 103 h 381"/>
              <a:gd name="T54" fmla="*/ 58 w 432"/>
              <a:gd name="T55" fmla="*/ 120 h 381"/>
              <a:gd name="T56" fmla="*/ 74 w 432"/>
              <a:gd name="T57" fmla="*/ 154 h 381"/>
              <a:gd name="T58" fmla="*/ 93 w 432"/>
              <a:gd name="T59" fmla="*/ 203 h 381"/>
              <a:gd name="T60" fmla="*/ 36 w 432"/>
              <a:gd name="T61" fmla="*/ 268 h 381"/>
              <a:gd name="T62" fmla="*/ 0 w 432"/>
              <a:gd name="T63" fmla="*/ 302 h 381"/>
              <a:gd name="T64" fmla="*/ 0 w 432"/>
              <a:gd name="T65" fmla="*/ 381 h 381"/>
              <a:gd name="T66" fmla="*/ 300 w 432"/>
              <a:gd name="T67" fmla="*/ 381 h 381"/>
              <a:gd name="T68" fmla="*/ 300 w 432"/>
              <a:gd name="T69" fmla="*/ 322 h 381"/>
              <a:gd name="T70" fmla="*/ 221 w 432"/>
              <a:gd name="T71" fmla="*/ 268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2" h="381">
                <a:moveTo>
                  <a:pt x="432" y="381"/>
                </a:moveTo>
                <a:cubicBezTo>
                  <a:pt x="432" y="381"/>
                  <a:pt x="431" y="299"/>
                  <a:pt x="426" y="290"/>
                </a:cubicBezTo>
                <a:cubicBezTo>
                  <a:pt x="419" y="278"/>
                  <a:pt x="402" y="269"/>
                  <a:pt x="369" y="256"/>
                </a:cubicBezTo>
                <a:cubicBezTo>
                  <a:pt x="337" y="242"/>
                  <a:pt x="327" y="231"/>
                  <a:pt x="327" y="207"/>
                </a:cubicBezTo>
                <a:cubicBezTo>
                  <a:pt x="327" y="192"/>
                  <a:pt x="337" y="197"/>
                  <a:pt x="341" y="170"/>
                </a:cubicBezTo>
                <a:cubicBezTo>
                  <a:pt x="343" y="159"/>
                  <a:pt x="352" y="170"/>
                  <a:pt x="353" y="145"/>
                </a:cubicBezTo>
                <a:cubicBezTo>
                  <a:pt x="353" y="135"/>
                  <a:pt x="349" y="132"/>
                  <a:pt x="349" y="132"/>
                </a:cubicBezTo>
                <a:cubicBezTo>
                  <a:pt x="349" y="132"/>
                  <a:pt x="351" y="117"/>
                  <a:pt x="352" y="106"/>
                </a:cubicBezTo>
                <a:cubicBezTo>
                  <a:pt x="353" y="92"/>
                  <a:pt x="345" y="55"/>
                  <a:pt x="300" y="55"/>
                </a:cubicBezTo>
                <a:cubicBezTo>
                  <a:pt x="256" y="55"/>
                  <a:pt x="247" y="92"/>
                  <a:pt x="248" y="106"/>
                </a:cubicBezTo>
                <a:cubicBezTo>
                  <a:pt x="249" y="117"/>
                  <a:pt x="252" y="132"/>
                  <a:pt x="252" y="132"/>
                </a:cubicBezTo>
                <a:cubicBezTo>
                  <a:pt x="252" y="132"/>
                  <a:pt x="247" y="135"/>
                  <a:pt x="247" y="145"/>
                </a:cubicBezTo>
                <a:cubicBezTo>
                  <a:pt x="249" y="170"/>
                  <a:pt x="257" y="159"/>
                  <a:pt x="259" y="170"/>
                </a:cubicBezTo>
                <a:cubicBezTo>
                  <a:pt x="263" y="197"/>
                  <a:pt x="273" y="192"/>
                  <a:pt x="273" y="207"/>
                </a:cubicBezTo>
                <a:cubicBezTo>
                  <a:pt x="273" y="223"/>
                  <a:pt x="268" y="234"/>
                  <a:pt x="255" y="243"/>
                </a:cubicBezTo>
                <a:cubicBezTo>
                  <a:pt x="325" y="278"/>
                  <a:pt x="335" y="285"/>
                  <a:pt x="335" y="317"/>
                </a:cubicBezTo>
                <a:cubicBezTo>
                  <a:pt x="335" y="381"/>
                  <a:pt x="335" y="381"/>
                  <a:pt x="335" y="381"/>
                </a:cubicBezTo>
                <a:lnTo>
                  <a:pt x="432" y="381"/>
                </a:lnTo>
                <a:close/>
                <a:moveTo>
                  <a:pt x="221" y="268"/>
                </a:moveTo>
                <a:cubicBezTo>
                  <a:pt x="178" y="250"/>
                  <a:pt x="164" y="235"/>
                  <a:pt x="164" y="203"/>
                </a:cubicBezTo>
                <a:cubicBezTo>
                  <a:pt x="164" y="183"/>
                  <a:pt x="177" y="189"/>
                  <a:pt x="183" y="154"/>
                </a:cubicBezTo>
                <a:cubicBezTo>
                  <a:pt x="185" y="139"/>
                  <a:pt x="197" y="154"/>
                  <a:pt x="199" y="120"/>
                </a:cubicBezTo>
                <a:cubicBezTo>
                  <a:pt x="199" y="107"/>
                  <a:pt x="193" y="103"/>
                  <a:pt x="193" y="103"/>
                </a:cubicBezTo>
                <a:cubicBezTo>
                  <a:pt x="193" y="103"/>
                  <a:pt x="196" y="84"/>
                  <a:pt x="197" y="68"/>
                </a:cubicBezTo>
                <a:cubicBezTo>
                  <a:pt x="199" y="49"/>
                  <a:pt x="188" y="0"/>
                  <a:pt x="128" y="0"/>
                </a:cubicBezTo>
                <a:cubicBezTo>
                  <a:pt x="69" y="0"/>
                  <a:pt x="58" y="49"/>
                  <a:pt x="59" y="68"/>
                </a:cubicBezTo>
                <a:cubicBezTo>
                  <a:pt x="61" y="84"/>
                  <a:pt x="64" y="103"/>
                  <a:pt x="64" y="103"/>
                </a:cubicBezTo>
                <a:cubicBezTo>
                  <a:pt x="64" y="103"/>
                  <a:pt x="58" y="107"/>
                  <a:pt x="58" y="120"/>
                </a:cubicBezTo>
                <a:cubicBezTo>
                  <a:pt x="60" y="154"/>
                  <a:pt x="71" y="139"/>
                  <a:pt x="74" y="154"/>
                </a:cubicBezTo>
                <a:cubicBezTo>
                  <a:pt x="79" y="189"/>
                  <a:pt x="93" y="183"/>
                  <a:pt x="93" y="203"/>
                </a:cubicBezTo>
                <a:cubicBezTo>
                  <a:pt x="93" y="235"/>
                  <a:pt x="79" y="250"/>
                  <a:pt x="36" y="268"/>
                </a:cubicBezTo>
                <a:cubicBezTo>
                  <a:pt x="23" y="273"/>
                  <a:pt x="0" y="282"/>
                  <a:pt x="0" y="302"/>
                </a:cubicBezTo>
                <a:cubicBezTo>
                  <a:pt x="0" y="381"/>
                  <a:pt x="0" y="381"/>
                  <a:pt x="0" y="381"/>
                </a:cubicBezTo>
                <a:cubicBezTo>
                  <a:pt x="300" y="381"/>
                  <a:pt x="300" y="381"/>
                  <a:pt x="300" y="381"/>
                </a:cubicBezTo>
                <a:cubicBezTo>
                  <a:pt x="300" y="381"/>
                  <a:pt x="300" y="334"/>
                  <a:pt x="300" y="322"/>
                </a:cubicBezTo>
                <a:cubicBezTo>
                  <a:pt x="300" y="303"/>
                  <a:pt x="264" y="286"/>
                  <a:pt x="221" y="26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6" name="Freeform 211"/>
          <p:cNvSpPr>
            <a:spLocks noEditPoints="1"/>
          </p:cNvSpPr>
          <p:nvPr/>
        </p:nvSpPr>
        <p:spPr bwMode="auto">
          <a:xfrm>
            <a:off x="6445912" y="3614374"/>
            <a:ext cx="586192" cy="534706"/>
          </a:xfrm>
          <a:custGeom>
            <a:avLst/>
            <a:gdLst>
              <a:gd name="T0" fmla="*/ 183 w 200"/>
              <a:gd name="T1" fmla="*/ 29 h 216"/>
              <a:gd name="T2" fmla="*/ 177 w 200"/>
              <a:gd name="T3" fmla="*/ 29 h 216"/>
              <a:gd name="T4" fmla="*/ 164 w 200"/>
              <a:gd name="T5" fmla="*/ 42 h 216"/>
              <a:gd name="T6" fmla="*/ 164 w 200"/>
              <a:gd name="T7" fmla="*/ 0 h 216"/>
              <a:gd name="T8" fmla="*/ 0 w 200"/>
              <a:gd name="T9" fmla="*/ 0 h 216"/>
              <a:gd name="T10" fmla="*/ 0 w 200"/>
              <a:gd name="T11" fmla="*/ 216 h 216"/>
              <a:gd name="T12" fmla="*/ 164 w 200"/>
              <a:gd name="T13" fmla="*/ 216 h 216"/>
              <a:gd name="T14" fmla="*/ 164 w 200"/>
              <a:gd name="T15" fmla="*/ 86 h 216"/>
              <a:gd name="T16" fmla="*/ 199 w 200"/>
              <a:gd name="T17" fmla="*/ 51 h 216"/>
              <a:gd name="T18" fmla="*/ 199 w 200"/>
              <a:gd name="T19" fmla="*/ 45 h 216"/>
              <a:gd name="T20" fmla="*/ 183 w 200"/>
              <a:gd name="T21" fmla="*/ 29 h 216"/>
              <a:gd name="T22" fmla="*/ 156 w 200"/>
              <a:gd name="T23" fmla="*/ 208 h 216"/>
              <a:gd name="T24" fmla="*/ 8 w 200"/>
              <a:gd name="T25" fmla="*/ 208 h 216"/>
              <a:gd name="T26" fmla="*/ 8 w 200"/>
              <a:gd name="T27" fmla="*/ 8 h 216"/>
              <a:gd name="T28" fmla="*/ 156 w 200"/>
              <a:gd name="T29" fmla="*/ 8 h 216"/>
              <a:gd name="T30" fmla="*/ 156 w 200"/>
              <a:gd name="T31" fmla="*/ 49 h 216"/>
              <a:gd name="T32" fmla="*/ 89 w 200"/>
              <a:gd name="T33" fmla="*/ 113 h 216"/>
              <a:gd name="T34" fmla="*/ 88 w 200"/>
              <a:gd name="T35" fmla="*/ 115 h 216"/>
              <a:gd name="T36" fmla="*/ 76 w 200"/>
              <a:gd name="T37" fmla="*/ 147 h 216"/>
              <a:gd name="T38" fmla="*/ 77 w 200"/>
              <a:gd name="T39" fmla="*/ 151 h 216"/>
              <a:gd name="T40" fmla="*/ 80 w 200"/>
              <a:gd name="T41" fmla="*/ 152 h 216"/>
              <a:gd name="T42" fmla="*/ 82 w 200"/>
              <a:gd name="T43" fmla="*/ 152 h 216"/>
              <a:gd name="T44" fmla="*/ 114 w 200"/>
              <a:gd name="T45" fmla="*/ 136 h 216"/>
              <a:gd name="T46" fmla="*/ 115 w 200"/>
              <a:gd name="T47" fmla="*/ 135 h 216"/>
              <a:gd name="T48" fmla="*/ 156 w 200"/>
              <a:gd name="T49" fmla="*/ 94 h 216"/>
              <a:gd name="T50" fmla="*/ 156 w 200"/>
              <a:gd name="T51" fmla="*/ 208 h 216"/>
              <a:gd name="T52" fmla="*/ 110 w 200"/>
              <a:gd name="T53" fmla="*/ 129 h 216"/>
              <a:gd name="T54" fmla="*/ 100 w 200"/>
              <a:gd name="T55" fmla="*/ 134 h 216"/>
              <a:gd name="T56" fmla="*/ 92 w 200"/>
              <a:gd name="T57" fmla="*/ 126 h 216"/>
              <a:gd name="T58" fmla="*/ 95 w 200"/>
              <a:gd name="T59" fmla="*/ 118 h 216"/>
              <a:gd name="T60" fmla="*/ 180 w 200"/>
              <a:gd name="T61" fmla="*/ 38 h 216"/>
              <a:gd name="T62" fmla="*/ 190 w 200"/>
              <a:gd name="T63" fmla="*/ 48 h 216"/>
              <a:gd name="T64" fmla="*/ 110 w 200"/>
              <a:gd name="T65" fmla="*/ 129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0" h="216">
                <a:moveTo>
                  <a:pt x="183" y="29"/>
                </a:moveTo>
                <a:cubicBezTo>
                  <a:pt x="181" y="28"/>
                  <a:pt x="179" y="28"/>
                  <a:pt x="177" y="29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0"/>
                  <a:pt x="164" y="0"/>
                  <a:pt x="16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164" y="216"/>
                  <a:pt x="164" y="216"/>
                  <a:pt x="164" y="216"/>
                </a:cubicBezTo>
                <a:cubicBezTo>
                  <a:pt x="164" y="86"/>
                  <a:pt x="164" y="86"/>
                  <a:pt x="164" y="86"/>
                </a:cubicBezTo>
                <a:cubicBezTo>
                  <a:pt x="199" y="51"/>
                  <a:pt x="199" y="51"/>
                  <a:pt x="199" y="51"/>
                </a:cubicBezTo>
                <a:cubicBezTo>
                  <a:pt x="200" y="49"/>
                  <a:pt x="200" y="47"/>
                  <a:pt x="199" y="45"/>
                </a:cubicBezTo>
                <a:lnTo>
                  <a:pt x="183" y="29"/>
                </a:lnTo>
                <a:close/>
                <a:moveTo>
                  <a:pt x="156" y="208"/>
                </a:moveTo>
                <a:cubicBezTo>
                  <a:pt x="8" y="208"/>
                  <a:pt x="8" y="208"/>
                  <a:pt x="8" y="208"/>
                </a:cubicBezTo>
                <a:cubicBezTo>
                  <a:pt x="8" y="8"/>
                  <a:pt x="8" y="8"/>
                  <a:pt x="8" y="8"/>
                </a:cubicBezTo>
                <a:cubicBezTo>
                  <a:pt x="156" y="8"/>
                  <a:pt x="156" y="8"/>
                  <a:pt x="156" y="8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89" y="114"/>
                  <a:pt x="88" y="114"/>
                  <a:pt x="88" y="115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48"/>
                  <a:pt x="76" y="150"/>
                  <a:pt x="77" y="151"/>
                </a:cubicBezTo>
                <a:cubicBezTo>
                  <a:pt x="78" y="152"/>
                  <a:pt x="79" y="152"/>
                  <a:pt x="80" y="152"/>
                </a:cubicBezTo>
                <a:cubicBezTo>
                  <a:pt x="81" y="152"/>
                  <a:pt x="81" y="152"/>
                  <a:pt x="82" y="152"/>
                </a:cubicBezTo>
                <a:cubicBezTo>
                  <a:pt x="114" y="136"/>
                  <a:pt x="114" y="136"/>
                  <a:pt x="114" y="136"/>
                </a:cubicBezTo>
                <a:cubicBezTo>
                  <a:pt x="114" y="135"/>
                  <a:pt x="115" y="135"/>
                  <a:pt x="115" y="135"/>
                </a:cubicBezTo>
                <a:cubicBezTo>
                  <a:pt x="156" y="94"/>
                  <a:pt x="156" y="94"/>
                  <a:pt x="156" y="94"/>
                </a:cubicBezTo>
                <a:lnTo>
                  <a:pt x="156" y="208"/>
                </a:lnTo>
                <a:close/>
                <a:moveTo>
                  <a:pt x="110" y="129"/>
                </a:moveTo>
                <a:cubicBezTo>
                  <a:pt x="100" y="134"/>
                  <a:pt x="100" y="134"/>
                  <a:pt x="100" y="134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180" y="38"/>
                  <a:pt x="180" y="38"/>
                  <a:pt x="180" y="38"/>
                </a:cubicBezTo>
                <a:cubicBezTo>
                  <a:pt x="190" y="48"/>
                  <a:pt x="190" y="48"/>
                  <a:pt x="190" y="48"/>
                </a:cubicBezTo>
                <a:lnTo>
                  <a:pt x="110" y="12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060" name="קבוצה 2059"/>
          <p:cNvGrpSpPr/>
          <p:nvPr/>
        </p:nvGrpSpPr>
        <p:grpSpPr>
          <a:xfrm>
            <a:off x="6749439" y="2700729"/>
            <a:ext cx="720079" cy="152400"/>
            <a:chOff x="9612561" y="1260928"/>
            <a:chExt cx="720079" cy="152400"/>
          </a:xfrm>
        </p:grpSpPr>
        <p:sp>
          <p:nvSpPr>
            <p:cNvPr id="55" name="Oval 63"/>
            <p:cNvSpPr/>
            <p:nvPr/>
          </p:nvSpPr>
          <p:spPr bwMode="auto">
            <a:xfrm rot="5400000" flipV="1">
              <a:off x="9612561" y="1260928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  <p:cxnSp>
          <p:nvCxnSpPr>
            <p:cNvPr id="2058" name="מחבר ישר 2057"/>
            <p:cNvCxnSpPr/>
            <p:nvPr/>
          </p:nvCxnSpPr>
          <p:spPr>
            <a:xfrm>
              <a:off x="9756576" y="1340768"/>
              <a:ext cx="576064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1" name="קבוצה 2060"/>
          <p:cNvGrpSpPr/>
          <p:nvPr/>
        </p:nvGrpSpPr>
        <p:grpSpPr>
          <a:xfrm>
            <a:off x="7104112" y="3602032"/>
            <a:ext cx="1440160" cy="152400"/>
            <a:chOff x="9824392" y="2052464"/>
            <a:chExt cx="1440160" cy="152400"/>
          </a:xfrm>
        </p:grpSpPr>
        <p:cxnSp>
          <p:nvCxnSpPr>
            <p:cNvPr id="67" name="מחבר ישר 66"/>
            <p:cNvCxnSpPr>
              <a:cxnSpLocks/>
            </p:cNvCxnSpPr>
            <p:nvPr/>
          </p:nvCxnSpPr>
          <p:spPr>
            <a:xfrm flipV="1">
              <a:off x="9900592" y="2127197"/>
              <a:ext cx="1363960" cy="565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3"/>
            <p:cNvSpPr/>
            <p:nvPr/>
          </p:nvSpPr>
          <p:spPr bwMode="auto">
            <a:xfrm rot="5400000" flipV="1">
              <a:off x="9824392" y="2052464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</p:grpSp>
      <p:grpSp>
        <p:nvGrpSpPr>
          <p:cNvPr id="72" name="קבוצה 71"/>
          <p:cNvGrpSpPr/>
          <p:nvPr/>
        </p:nvGrpSpPr>
        <p:grpSpPr>
          <a:xfrm rot="10800000">
            <a:off x="3769079" y="3376989"/>
            <a:ext cx="1156320" cy="152400"/>
            <a:chOff x="9824392" y="2052464"/>
            <a:chExt cx="1156320" cy="152400"/>
          </a:xfrm>
        </p:grpSpPr>
        <p:cxnSp>
          <p:nvCxnSpPr>
            <p:cNvPr id="73" name="מחבר ישר 72"/>
            <p:cNvCxnSpPr>
              <a:cxnSpLocks/>
            </p:cNvCxnSpPr>
            <p:nvPr/>
          </p:nvCxnSpPr>
          <p:spPr>
            <a:xfrm>
              <a:off x="9900592" y="2132856"/>
              <a:ext cx="108012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63"/>
            <p:cNvSpPr/>
            <p:nvPr/>
          </p:nvSpPr>
          <p:spPr bwMode="auto">
            <a:xfrm rot="5400000" flipV="1">
              <a:off x="9824392" y="2052464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</p:grpSp>
      <p:grpSp>
        <p:nvGrpSpPr>
          <p:cNvPr id="75" name="קבוצה 74"/>
          <p:cNvGrpSpPr/>
          <p:nvPr/>
        </p:nvGrpSpPr>
        <p:grpSpPr>
          <a:xfrm rot="10800000">
            <a:off x="4194839" y="4747618"/>
            <a:ext cx="1156320" cy="152400"/>
            <a:chOff x="9824392" y="2052464"/>
            <a:chExt cx="1156320" cy="152400"/>
          </a:xfrm>
        </p:grpSpPr>
        <p:cxnSp>
          <p:nvCxnSpPr>
            <p:cNvPr id="76" name="מחבר ישר 75"/>
            <p:cNvCxnSpPr>
              <a:cxnSpLocks/>
            </p:cNvCxnSpPr>
            <p:nvPr/>
          </p:nvCxnSpPr>
          <p:spPr>
            <a:xfrm>
              <a:off x="9900592" y="2132856"/>
              <a:ext cx="108012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63"/>
            <p:cNvSpPr/>
            <p:nvPr/>
          </p:nvSpPr>
          <p:spPr bwMode="auto">
            <a:xfrm rot="5400000" flipV="1">
              <a:off x="9824392" y="2052464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</p:grpSp>
      <p:grpSp>
        <p:nvGrpSpPr>
          <p:cNvPr id="78" name="קבוצה 77"/>
          <p:cNvGrpSpPr/>
          <p:nvPr/>
        </p:nvGrpSpPr>
        <p:grpSpPr>
          <a:xfrm rot="10800000">
            <a:off x="4583833" y="5517232"/>
            <a:ext cx="1156320" cy="152400"/>
            <a:chOff x="9824392" y="2052464"/>
            <a:chExt cx="1156320" cy="152400"/>
          </a:xfrm>
        </p:grpSpPr>
        <p:cxnSp>
          <p:nvCxnSpPr>
            <p:cNvPr id="79" name="מחבר ישר 78"/>
            <p:cNvCxnSpPr>
              <a:cxnSpLocks/>
            </p:cNvCxnSpPr>
            <p:nvPr/>
          </p:nvCxnSpPr>
          <p:spPr>
            <a:xfrm>
              <a:off x="9900592" y="2132856"/>
              <a:ext cx="108012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63"/>
            <p:cNvSpPr/>
            <p:nvPr/>
          </p:nvSpPr>
          <p:spPr bwMode="auto">
            <a:xfrm rot="5400000" flipV="1">
              <a:off x="9824392" y="2052464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</p:grpSp>
      <p:grpSp>
        <p:nvGrpSpPr>
          <p:cNvPr id="81" name="קבוצה 80"/>
          <p:cNvGrpSpPr/>
          <p:nvPr/>
        </p:nvGrpSpPr>
        <p:grpSpPr>
          <a:xfrm>
            <a:off x="7554493" y="4437112"/>
            <a:ext cx="1156320" cy="152400"/>
            <a:chOff x="9824392" y="2052464"/>
            <a:chExt cx="1156320" cy="152400"/>
          </a:xfrm>
        </p:grpSpPr>
        <p:cxnSp>
          <p:nvCxnSpPr>
            <p:cNvPr id="82" name="מחבר ישר 81"/>
            <p:cNvCxnSpPr>
              <a:cxnSpLocks/>
            </p:cNvCxnSpPr>
            <p:nvPr/>
          </p:nvCxnSpPr>
          <p:spPr>
            <a:xfrm>
              <a:off x="9900592" y="2132856"/>
              <a:ext cx="108012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63"/>
            <p:cNvSpPr/>
            <p:nvPr/>
          </p:nvSpPr>
          <p:spPr bwMode="auto">
            <a:xfrm rot="5400000" flipV="1">
              <a:off x="9824392" y="2052464"/>
              <a:ext cx="152400" cy="152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solidFill>
                  <a:prstClr val="white"/>
                </a:solidFill>
                <a:latin typeface="Century" panose="02040604050505020304" pitchFamily="18" charset="0"/>
              </a:endParaRPr>
            </a:p>
          </p:txBody>
        </p:sp>
      </p:grpSp>
      <p:grpSp>
        <p:nvGrpSpPr>
          <p:cNvPr id="89" name="Gruppieren 67"/>
          <p:cNvGrpSpPr/>
          <p:nvPr/>
        </p:nvGrpSpPr>
        <p:grpSpPr>
          <a:xfrm>
            <a:off x="5778367" y="5015954"/>
            <a:ext cx="564210" cy="501278"/>
            <a:chOff x="10964686" y="3377211"/>
            <a:chExt cx="579995" cy="515303"/>
          </a:xfrm>
          <a:solidFill>
            <a:schemeClr val="bg1"/>
          </a:solidFill>
        </p:grpSpPr>
        <p:sp>
          <p:nvSpPr>
            <p:cNvPr id="90" name="Freeform 1474"/>
            <p:cNvSpPr>
              <a:spLocks/>
            </p:cNvSpPr>
            <p:nvPr/>
          </p:nvSpPr>
          <p:spPr bwMode="auto">
            <a:xfrm>
              <a:off x="10964686" y="3377211"/>
              <a:ext cx="579995" cy="515303"/>
            </a:xfrm>
            <a:custGeom>
              <a:avLst/>
              <a:gdLst>
                <a:gd name="T0" fmla="*/ 0 w 365"/>
                <a:gd name="T1" fmla="*/ 323 h 323"/>
                <a:gd name="T2" fmla="*/ 0 w 365"/>
                <a:gd name="T3" fmla="*/ 0 h 323"/>
                <a:gd name="T4" fmla="*/ 35 w 365"/>
                <a:gd name="T5" fmla="*/ 0 h 323"/>
                <a:gd name="T6" fmla="*/ 35 w 365"/>
                <a:gd name="T7" fmla="*/ 287 h 323"/>
                <a:gd name="T8" fmla="*/ 365 w 365"/>
                <a:gd name="T9" fmla="*/ 287 h 323"/>
                <a:gd name="T10" fmla="*/ 365 w 365"/>
                <a:gd name="T11" fmla="*/ 323 h 323"/>
                <a:gd name="T12" fmla="*/ 0 w 365"/>
                <a:gd name="T1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323">
                  <a:moveTo>
                    <a:pt x="0" y="323"/>
                  </a:moveTo>
                  <a:cubicBezTo>
                    <a:pt x="0" y="215"/>
                    <a:pt x="0" y="108"/>
                    <a:pt x="0" y="0"/>
                  </a:cubicBezTo>
                  <a:cubicBezTo>
                    <a:pt x="11" y="0"/>
                    <a:pt x="23" y="0"/>
                    <a:pt x="35" y="0"/>
                  </a:cubicBezTo>
                  <a:cubicBezTo>
                    <a:pt x="35" y="96"/>
                    <a:pt x="35" y="191"/>
                    <a:pt x="35" y="287"/>
                  </a:cubicBezTo>
                  <a:cubicBezTo>
                    <a:pt x="145" y="287"/>
                    <a:pt x="255" y="287"/>
                    <a:pt x="365" y="287"/>
                  </a:cubicBezTo>
                  <a:cubicBezTo>
                    <a:pt x="365" y="299"/>
                    <a:pt x="365" y="311"/>
                    <a:pt x="365" y="323"/>
                  </a:cubicBezTo>
                  <a:cubicBezTo>
                    <a:pt x="244" y="323"/>
                    <a:pt x="122" y="323"/>
                    <a:pt x="0" y="3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475"/>
            <p:cNvSpPr>
              <a:spLocks/>
            </p:cNvSpPr>
            <p:nvPr/>
          </p:nvSpPr>
          <p:spPr bwMode="auto">
            <a:xfrm>
              <a:off x="11080685" y="3448595"/>
              <a:ext cx="434997" cy="327920"/>
            </a:xfrm>
            <a:custGeom>
              <a:avLst/>
              <a:gdLst>
                <a:gd name="T0" fmla="*/ 95 w 274"/>
                <a:gd name="T1" fmla="*/ 140 h 206"/>
                <a:gd name="T2" fmla="*/ 30 w 274"/>
                <a:gd name="T3" fmla="*/ 206 h 206"/>
                <a:gd name="T4" fmla="*/ 0 w 274"/>
                <a:gd name="T5" fmla="*/ 176 h 206"/>
                <a:gd name="T6" fmla="*/ 95 w 274"/>
                <a:gd name="T7" fmla="*/ 81 h 206"/>
                <a:gd name="T8" fmla="*/ 131 w 274"/>
                <a:gd name="T9" fmla="*/ 114 h 206"/>
                <a:gd name="T10" fmla="*/ 208 w 274"/>
                <a:gd name="T11" fmla="*/ 34 h 206"/>
                <a:gd name="T12" fmla="*/ 189 w 274"/>
                <a:gd name="T13" fmla="*/ 16 h 206"/>
                <a:gd name="T14" fmla="*/ 274 w 274"/>
                <a:gd name="T15" fmla="*/ 0 h 206"/>
                <a:gd name="T16" fmla="*/ 259 w 274"/>
                <a:gd name="T17" fmla="*/ 84 h 206"/>
                <a:gd name="T18" fmla="*/ 241 w 274"/>
                <a:gd name="T19" fmla="*/ 65 h 206"/>
                <a:gd name="T20" fmla="*/ 131 w 274"/>
                <a:gd name="T21" fmla="*/ 174 h 206"/>
                <a:gd name="T22" fmla="*/ 95 w 274"/>
                <a:gd name="T23" fmla="*/ 14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06">
                  <a:moveTo>
                    <a:pt x="95" y="140"/>
                  </a:moveTo>
                  <a:cubicBezTo>
                    <a:pt x="73" y="162"/>
                    <a:pt x="51" y="184"/>
                    <a:pt x="30" y="206"/>
                  </a:cubicBezTo>
                  <a:cubicBezTo>
                    <a:pt x="20" y="196"/>
                    <a:pt x="10" y="186"/>
                    <a:pt x="0" y="176"/>
                  </a:cubicBezTo>
                  <a:cubicBezTo>
                    <a:pt x="31" y="145"/>
                    <a:pt x="63" y="113"/>
                    <a:pt x="95" y="81"/>
                  </a:cubicBezTo>
                  <a:cubicBezTo>
                    <a:pt x="107" y="92"/>
                    <a:pt x="118" y="103"/>
                    <a:pt x="131" y="114"/>
                  </a:cubicBezTo>
                  <a:cubicBezTo>
                    <a:pt x="156" y="88"/>
                    <a:pt x="182" y="61"/>
                    <a:pt x="208" y="34"/>
                  </a:cubicBezTo>
                  <a:cubicBezTo>
                    <a:pt x="203" y="29"/>
                    <a:pt x="196" y="23"/>
                    <a:pt x="189" y="16"/>
                  </a:cubicBezTo>
                  <a:cubicBezTo>
                    <a:pt x="218" y="10"/>
                    <a:pt x="245" y="5"/>
                    <a:pt x="274" y="0"/>
                  </a:cubicBezTo>
                  <a:cubicBezTo>
                    <a:pt x="269" y="28"/>
                    <a:pt x="264" y="56"/>
                    <a:pt x="259" y="84"/>
                  </a:cubicBezTo>
                  <a:cubicBezTo>
                    <a:pt x="253" y="77"/>
                    <a:pt x="247" y="71"/>
                    <a:pt x="241" y="65"/>
                  </a:cubicBezTo>
                  <a:cubicBezTo>
                    <a:pt x="204" y="102"/>
                    <a:pt x="168" y="137"/>
                    <a:pt x="131" y="174"/>
                  </a:cubicBezTo>
                  <a:cubicBezTo>
                    <a:pt x="119" y="162"/>
                    <a:pt x="108" y="151"/>
                    <a:pt x="95" y="14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040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8108" y="260648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/>
                </a:solidFill>
              </a:rPr>
              <a:t>גזברות</a:t>
            </a: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785544271"/>
              </p:ext>
            </p:extLst>
          </p:nvPr>
        </p:nvGraphicFramePr>
        <p:xfrm>
          <a:off x="519836" y="1124744"/>
          <a:ext cx="112332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06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00E784-A1F0-4CC4-B0D2-63E2DFAD6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705" y="170204"/>
            <a:ext cx="6206631" cy="66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4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78B6B-95F1-4700-815B-8AAA1D4C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שינויי תקן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7CCDA2E-5009-4FDA-83B8-D4B996085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902323"/>
              </p:ext>
            </p:extLst>
          </p:nvPr>
        </p:nvGraphicFramePr>
        <p:xfrm>
          <a:off x="958313" y="984595"/>
          <a:ext cx="10563405" cy="563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21135">
                  <a:extLst>
                    <a:ext uri="{9D8B030D-6E8A-4147-A177-3AD203B41FA5}">
                      <a16:colId xmlns:a16="http://schemas.microsoft.com/office/drawing/2014/main" xmlns="" val="1114147933"/>
                    </a:ext>
                  </a:extLst>
                </a:gridCol>
                <a:gridCol w="3521135">
                  <a:extLst>
                    <a:ext uri="{9D8B030D-6E8A-4147-A177-3AD203B41FA5}">
                      <a16:colId xmlns:a16="http://schemas.microsoft.com/office/drawing/2014/main" xmlns="" val="3261157716"/>
                    </a:ext>
                  </a:extLst>
                </a:gridCol>
                <a:gridCol w="3521135">
                  <a:extLst>
                    <a:ext uri="{9D8B030D-6E8A-4147-A177-3AD203B41FA5}">
                      <a16:colId xmlns:a16="http://schemas.microsoft.com/office/drawing/2014/main" xmlns="" val="388878948"/>
                    </a:ext>
                  </a:extLst>
                </a:gridCol>
              </a:tblGrid>
              <a:tr h="302361"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משרות שנוספו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72197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/>
                        <a:t>תפקיד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/>
                        <a:t>אגף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/>
                        <a:t>אחוז משרה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7892180"/>
                  </a:ext>
                </a:extLst>
              </a:tr>
              <a:tr h="282979"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1600" b="1" dirty="0"/>
                        <a:t>שלב א'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08361202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מנהלת מש"א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מנכ"ל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8898308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רכז בריאות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קהילה ושירותים חברתיים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4304642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מידען </a:t>
                      </a:r>
                      <a:r>
                        <a:rPr lang="he-IL" sz="1400" dirty="0" err="1"/>
                        <a:t>וארכיבאי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הנדסה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0157649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מהנדס בינוי ותשתיות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הנדסה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6347672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בודק היתרים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הנדסה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3975214"/>
                  </a:ext>
                </a:extLst>
              </a:tr>
              <a:tr h="282979">
                <a:tc gridSpan="3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שלב ב'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19293075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רכזת מש"א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מנכ"ל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282702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מנהל מחלקת חינוך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חינוך נוער וספורט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86372"/>
                  </a:ext>
                </a:extLst>
              </a:tr>
              <a:tr h="25584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מנהל מחלקת חינוך חברתי וספורט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/>
                        <a:t>חינוך נוער וספורט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0663392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מנהל מחלקת תפעול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תפעול ושפ"ע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764337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מנהל מחלקת שפ"ע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תפעול ושפ"ע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140024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מנהל אגף ישובים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ישובים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033426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תשתיות ובינוי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ישובים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2534781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רכז מכרזים וחשבונות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הנדסה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2377933"/>
                  </a:ext>
                </a:extLst>
              </a:tr>
              <a:tr h="2829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מהנדס מבני ציבור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הנדסה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9625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83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6"/>
          <a:stretch>
            <a:fillRect/>
          </a:stretch>
        </p:blipFill>
        <p:spPr bwMode="auto">
          <a:xfrm rot="19177190">
            <a:off x="3167969" y="1510451"/>
            <a:ext cx="4519104" cy="440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2423592" y="188641"/>
            <a:ext cx="7812318" cy="1470025"/>
          </a:xfrm>
        </p:spPr>
        <p:txBody>
          <a:bodyPr/>
          <a:lstStyle/>
          <a:p>
            <a:r>
              <a:rPr lang="he-IL" sz="66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דרך צלחה!</a:t>
            </a:r>
          </a:p>
        </p:txBody>
      </p:sp>
    </p:spTree>
    <p:extLst>
      <p:ext uri="{BB962C8B-B14F-4D97-AF65-F5344CB8AC3E}">
        <p14:creationId xmlns:p14="http://schemas.microsoft.com/office/powerpoint/2010/main" val="205629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19604" y="110253"/>
            <a:ext cx="84080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עקרונות מנחים בבניית המבנה הארגוני </a:t>
            </a:r>
          </a:p>
        </p:txBody>
      </p:sp>
      <p:pic>
        <p:nvPicPr>
          <p:cNvPr id="2052" name="Picture 4" descr="Image result for organizational structure icon 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7"/>
          <a:stretch/>
        </p:blipFill>
        <p:spPr bwMode="auto">
          <a:xfrm>
            <a:off x="-153734" y="108363"/>
            <a:ext cx="2159633" cy="116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0"/>
          <p:cNvSpPr/>
          <p:nvPr/>
        </p:nvSpPr>
        <p:spPr>
          <a:xfrm>
            <a:off x="5381946" y="3682262"/>
            <a:ext cx="1613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cs typeface="Spoiler" pitchFamily="2" charset="-79"/>
              </a:rPr>
              <a:t>תמיכה בשינויים עתידיים ובצמיחת המועצה</a:t>
            </a:r>
            <a:endParaRPr lang="en-US" sz="2000" b="1" dirty="0">
              <a:cs typeface="Spoiler" pitchFamily="2" charset="-79"/>
            </a:endParaRPr>
          </a:p>
        </p:txBody>
      </p:sp>
      <p:sp>
        <p:nvSpPr>
          <p:cNvPr id="65" name="Rectangle 70"/>
          <p:cNvSpPr/>
          <p:nvPr/>
        </p:nvSpPr>
        <p:spPr>
          <a:xfrm>
            <a:off x="3368418" y="3682262"/>
            <a:ext cx="1613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cs typeface="Spoiler" pitchFamily="2" charset="-79"/>
              </a:rPr>
              <a:t>כל אגף/מחלקה ממוקדים בתוכן מקצועי מוגדר וממוקד </a:t>
            </a:r>
          </a:p>
        </p:txBody>
      </p:sp>
      <p:sp>
        <p:nvSpPr>
          <p:cNvPr id="68" name="Oval 53"/>
          <p:cNvSpPr/>
          <p:nvPr/>
        </p:nvSpPr>
        <p:spPr>
          <a:xfrm>
            <a:off x="5482632" y="2183023"/>
            <a:ext cx="1391759" cy="1391759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Oval 63"/>
          <p:cNvSpPr/>
          <p:nvPr/>
        </p:nvSpPr>
        <p:spPr>
          <a:xfrm>
            <a:off x="3469104" y="2183023"/>
            <a:ext cx="1391759" cy="1391759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2" name="Group 179"/>
          <p:cNvGrpSpPr/>
          <p:nvPr/>
        </p:nvGrpSpPr>
        <p:grpSpPr>
          <a:xfrm>
            <a:off x="5940677" y="2576591"/>
            <a:ext cx="506404" cy="603198"/>
            <a:chOff x="5791201" y="2816225"/>
            <a:chExt cx="696913" cy="782638"/>
          </a:xfrm>
        </p:grpSpPr>
        <p:sp>
          <p:nvSpPr>
            <p:cNvPr id="93" name="Freeform 24"/>
            <p:cNvSpPr>
              <a:spLocks noEditPoints="1"/>
            </p:cNvSpPr>
            <p:nvPr/>
          </p:nvSpPr>
          <p:spPr bwMode="auto">
            <a:xfrm>
              <a:off x="5791201" y="2816225"/>
              <a:ext cx="696913" cy="782638"/>
            </a:xfrm>
            <a:custGeom>
              <a:avLst/>
              <a:gdLst>
                <a:gd name="T0" fmla="*/ 225 w 234"/>
                <a:gd name="T1" fmla="*/ 26 h 263"/>
                <a:gd name="T2" fmla="*/ 199 w 234"/>
                <a:gd name="T3" fmla="*/ 17 h 263"/>
                <a:gd name="T4" fmla="*/ 194 w 234"/>
                <a:gd name="T5" fmla="*/ 17 h 263"/>
                <a:gd name="T6" fmla="*/ 194 w 234"/>
                <a:gd name="T7" fmla="*/ 3 h 263"/>
                <a:gd name="T8" fmla="*/ 191 w 234"/>
                <a:gd name="T9" fmla="*/ 0 h 263"/>
                <a:gd name="T10" fmla="*/ 47 w 234"/>
                <a:gd name="T11" fmla="*/ 0 h 263"/>
                <a:gd name="T12" fmla="*/ 44 w 234"/>
                <a:gd name="T13" fmla="*/ 3 h 263"/>
                <a:gd name="T14" fmla="*/ 44 w 234"/>
                <a:gd name="T15" fmla="*/ 18 h 263"/>
                <a:gd name="T16" fmla="*/ 37 w 234"/>
                <a:gd name="T17" fmla="*/ 17 h 263"/>
                <a:gd name="T18" fmla="*/ 9 w 234"/>
                <a:gd name="T19" fmla="*/ 26 h 263"/>
                <a:gd name="T20" fmla="*/ 1 w 234"/>
                <a:gd name="T21" fmla="*/ 50 h 263"/>
                <a:gd name="T22" fmla="*/ 51 w 234"/>
                <a:gd name="T23" fmla="*/ 104 h 263"/>
                <a:gd name="T24" fmla="*/ 116 w 234"/>
                <a:gd name="T25" fmla="*/ 146 h 263"/>
                <a:gd name="T26" fmla="*/ 116 w 234"/>
                <a:gd name="T27" fmla="*/ 216 h 263"/>
                <a:gd name="T28" fmla="*/ 49 w 234"/>
                <a:gd name="T29" fmla="*/ 216 h 263"/>
                <a:gd name="T30" fmla="*/ 46 w 234"/>
                <a:gd name="T31" fmla="*/ 219 h 263"/>
                <a:gd name="T32" fmla="*/ 46 w 234"/>
                <a:gd name="T33" fmla="*/ 236 h 263"/>
                <a:gd name="T34" fmla="*/ 30 w 234"/>
                <a:gd name="T35" fmla="*/ 236 h 263"/>
                <a:gd name="T36" fmla="*/ 27 w 234"/>
                <a:gd name="T37" fmla="*/ 239 h 263"/>
                <a:gd name="T38" fmla="*/ 27 w 234"/>
                <a:gd name="T39" fmla="*/ 260 h 263"/>
                <a:gd name="T40" fmla="*/ 30 w 234"/>
                <a:gd name="T41" fmla="*/ 263 h 263"/>
                <a:gd name="T42" fmla="*/ 205 w 234"/>
                <a:gd name="T43" fmla="*/ 263 h 263"/>
                <a:gd name="T44" fmla="*/ 208 w 234"/>
                <a:gd name="T45" fmla="*/ 260 h 263"/>
                <a:gd name="T46" fmla="*/ 208 w 234"/>
                <a:gd name="T47" fmla="*/ 239 h 263"/>
                <a:gd name="T48" fmla="*/ 205 w 234"/>
                <a:gd name="T49" fmla="*/ 236 h 263"/>
                <a:gd name="T50" fmla="*/ 188 w 234"/>
                <a:gd name="T51" fmla="*/ 236 h 263"/>
                <a:gd name="T52" fmla="*/ 188 w 234"/>
                <a:gd name="T53" fmla="*/ 219 h 263"/>
                <a:gd name="T54" fmla="*/ 185 w 234"/>
                <a:gd name="T55" fmla="*/ 216 h 263"/>
                <a:gd name="T56" fmla="*/ 122 w 234"/>
                <a:gd name="T57" fmla="*/ 216 h 263"/>
                <a:gd name="T58" fmla="*/ 122 w 234"/>
                <a:gd name="T59" fmla="*/ 147 h 263"/>
                <a:gd name="T60" fmla="*/ 187 w 234"/>
                <a:gd name="T61" fmla="*/ 103 h 263"/>
                <a:gd name="T62" fmla="*/ 233 w 234"/>
                <a:gd name="T63" fmla="*/ 50 h 263"/>
                <a:gd name="T64" fmla="*/ 225 w 234"/>
                <a:gd name="T65" fmla="*/ 26 h 263"/>
                <a:gd name="T66" fmla="*/ 50 w 234"/>
                <a:gd name="T67" fmla="*/ 71 h 263"/>
                <a:gd name="T68" fmla="*/ 50 w 234"/>
                <a:gd name="T69" fmla="*/ 6 h 263"/>
                <a:gd name="T70" fmla="*/ 188 w 234"/>
                <a:gd name="T71" fmla="*/ 6 h 263"/>
                <a:gd name="T72" fmla="*/ 188 w 234"/>
                <a:gd name="T73" fmla="*/ 71 h 263"/>
                <a:gd name="T74" fmla="*/ 119 w 234"/>
                <a:gd name="T75" fmla="*/ 141 h 263"/>
                <a:gd name="T76" fmla="*/ 50 w 234"/>
                <a:gd name="T77" fmla="*/ 71 h 263"/>
                <a:gd name="T78" fmla="*/ 194 w 234"/>
                <a:gd name="T79" fmla="*/ 71 h 263"/>
                <a:gd name="T80" fmla="*/ 194 w 234"/>
                <a:gd name="T81" fmla="*/ 23 h 263"/>
                <a:gd name="T82" fmla="*/ 199 w 234"/>
                <a:gd name="T83" fmla="*/ 23 h 263"/>
                <a:gd name="T84" fmla="*/ 221 w 234"/>
                <a:gd name="T85" fmla="*/ 30 h 263"/>
                <a:gd name="T86" fmla="*/ 227 w 234"/>
                <a:gd name="T87" fmla="*/ 50 h 263"/>
                <a:gd name="T88" fmla="*/ 190 w 234"/>
                <a:gd name="T89" fmla="*/ 97 h 263"/>
                <a:gd name="T90" fmla="*/ 194 w 234"/>
                <a:gd name="T91" fmla="*/ 71 h 263"/>
                <a:gd name="T92" fmla="*/ 49 w 234"/>
                <a:gd name="T93" fmla="*/ 98 h 263"/>
                <a:gd name="T94" fmla="*/ 7 w 234"/>
                <a:gd name="T95" fmla="*/ 50 h 263"/>
                <a:gd name="T96" fmla="*/ 13 w 234"/>
                <a:gd name="T97" fmla="*/ 31 h 263"/>
                <a:gd name="T98" fmla="*/ 37 w 234"/>
                <a:gd name="T99" fmla="*/ 23 h 263"/>
                <a:gd name="T100" fmla="*/ 44 w 234"/>
                <a:gd name="T101" fmla="*/ 24 h 263"/>
                <a:gd name="T102" fmla="*/ 44 w 234"/>
                <a:gd name="T103" fmla="*/ 71 h 263"/>
                <a:gd name="T104" fmla="*/ 49 w 234"/>
                <a:gd name="T105" fmla="*/ 98 h 263"/>
                <a:gd name="T106" fmla="*/ 52 w 234"/>
                <a:gd name="T107" fmla="*/ 236 h 263"/>
                <a:gd name="T108" fmla="*/ 52 w 234"/>
                <a:gd name="T109" fmla="*/ 222 h 263"/>
                <a:gd name="T110" fmla="*/ 182 w 234"/>
                <a:gd name="T111" fmla="*/ 222 h 263"/>
                <a:gd name="T112" fmla="*/ 182 w 234"/>
                <a:gd name="T113" fmla="*/ 236 h 263"/>
                <a:gd name="T114" fmla="*/ 52 w 234"/>
                <a:gd name="T115" fmla="*/ 236 h 263"/>
                <a:gd name="T116" fmla="*/ 202 w 234"/>
                <a:gd name="T117" fmla="*/ 242 h 263"/>
                <a:gd name="T118" fmla="*/ 202 w 234"/>
                <a:gd name="T119" fmla="*/ 257 h 263"/>
                <a:gd name="T120" fmla="*/ 33 w 234"/>
                <a:gd name="T121" fmla="*/ 257 h 263"/>
                <a:gd name="T122" fmla="*/ 33 w 234"/>
                <a:gd name="T123" fmla="*/ 242 h 263"/>
                <a:gd name="T124" fmla="*/ 202 w 234"/>
                <a:gd name="T125" fmla="*/ 2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" h="263">
                  <a:moveTo>
                    <a:pt x="225" y="26"/>
                  </a:moveTo>
                  <a:cubicBezTo>
                    <a:pt x="217" y="19"/>
                    <a:pt x="206" y="17"/>
                    <a:pt x="199" y="17"/>
                  </a:cubicBezTo>
                  <a:cubicBezTo>
                    <a:pt x="197" y="17"/>
                    <a:pt x="196" y="17"/>
                    <a:pt x="194" y="17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1"/>
                    <a:pt x="193" y="0"/>
                    <a:pt x="19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4" y="1"/>
                    <a:pt x="44" y="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2" y="18"/>
                    <a:pt x="40" y="17"/>
                    <a:pt x="37" y="17"/>
                  </a:cubicBezTo>
                  <a:cubicBezTo>
                    <a:pt x="29" y="17"/>
                    <a:pt x="17" y="19"/>
                    <a:pt x="9" y="26"/>
                  </a:cubicBezTo>
                  <a:cubicBezTo>
                    <a:pt x="3" y="32"/>
                    <a:pt x="0" y="40"/>
                    <a:pt x="1" y="50"/>
                  </a:cubicBezTo>
                  <a:cubicBezTo>
                    <a:pt x="4" y="95"/>
                    <a:pt x="42" y="103"/>
                    <a:pt x="51" y="104"/>
                  </a:cubicBezTo>
                  <a:cubicBezTo>
                    <a:pt x="63" y="128"/>
                    <a:pt x="87" y="145"/>
                    <a:pt x="116" y="14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49" y="216"/>
                    <a:pt x="49" y="216"/>
                    <a:pt x="49" y="216"/>
                  </a:cubicBezTo>
                  <a:cubicBezTo>
                    <a:pt x="48" y="216"/>
                    <a:pt x="46" y="217"/>
                    <a:pt x="46" y="219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30" y="236"/>
                    <a:pt x="30" y="236"/>
                    <a:pt x="30" y="236"/>
                  </a:cubicBezTo>
                  <a:cubicBezTo>
                    <a:pt x="28" y="236"/>
                    <a:pt x="27" y="238"/>
                    <a:pt x="27" y="239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7" y="262"/>
                    <a:pt x="28" y="263"/>
                    <a:pt x="30" y="263"/>
                  </a:cubicBezTo>
                  <a:cubicBezTo>
                    <a:pt x="205" y="263"/>
                    <a:pt x="205" y="263"/>
                    <a:pt x="205" y="263"/>
                  </a:cubicBezTo>
                  <a:cubicBezTo>
                    <a:pt x="206" y="263"/>
                    <a:pt x="208" y="262"/>
                    <a:pt x="208" y="260"/>
                  </a:cubicBezTo>
                  <a:cubicBezTo>
                    <a:pt x="208" y="239"/>
                    <a:pt x="208" y="239"/>
                    <a:pt x="208" y="239"/>
                  </a:cubicBezTo>
                  <a:cubicBezTo>
                    <a:pt x="208" y="238"/>
                    <a:pt x="206" y="236"/>
                    <a:pt x="205" y="236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88" y="219"/>
                    <a:pt x="188" y="219"/>
                    <a:pt x="188" y="219"/>
                  </a:cubicBezTo>
                  <a:cubicBezTo>
                    <a:pt x="188" y="217"/>
                    <a:pt x="187" y="216"/>
                    <a:pt x="185" y="216"/>
                  </a:cubicBezTo>
                  <a:cubicBezTo>
                    <a:pt x="122" y="216"/>
                    <a:pt x="122" y="216"/>
                    <a:pt x="122" y="216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51" y="146"/>
                    <a:pt x="175" y="128"/>
                    <a:pt x="187" y="103"/>
                  </a:cubicBezTo>
                  <a:cubicBezTo>
                    <a:pt x="198" y="101"/>
                    <a:pt x="231" y="91"/>
                    <a:pt x="233" y="50"/>
                  </a:cubicBezTo>
                  <a:cubicBezTo>
                    <a:pt x="234" y="39"/>
                    <a:pt x="231" y="31"/>
                    <a:pt x="225" y="26"/>
                  </a:cubicBezTo>
                  <a:close/>
                  <a:moveTo>
                    <a:pt x="50" y="71"/>
                  </a:moveTo>
                  <a:cubicBezTo>
                    <a:pt x="50" y="6"/>
                    <a:pt x="50" y="6"/>
                    <a:pt x="50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110"/>
                    <a:pt x="157" y="141"/>
                    <a:pt x="119" y="141"/>
                  </a:cubicBezTo>
                  <a:cubicBezTo>
                    <a:pt x="81" y="141"/>
                    <a:pt x="50" y="110"/>
                    <a:pt x="50" y="71"/>
                  </a:cubicBezTo>
                  <a:close/>
                  <a:moveTo>
                    <a:pt x="194" y="71"/>
                  </a:moveTo>
                  <a:cubicBezTo>
                    <a:pt x="194" y="23"/>
                    <a:pt x="194" y="23"/>
                    <a:pt x="194" y="23"/>
                  </a:cubicBezTo>
                  <a:cubicBezTo>
                    <a:pt x="196" y="23"/>
                    <a:pt x="197" y="23"/>
                    <a:pt x="199" y="23"/>
                  </a:cubicBezTo>
                  <a:cubicBezTo>
                    <a:pt x="205" y="23"/>
                    <a:pt x="215" y="24"/>
                    <a:pt x="221" y="30"/>
                  </a:cubicBezTo>
                  <a:cubicBezTo>
                    <a:pt x="226" y="34"/>
                    <a:pt x="228" y="41"/>
                    <a:pt x="227" y="50"/>
                  </a:cubicBezTo>
                  <a:cubicBezTo>
                    <a:pt x="225" y="82"/>
                    <a:pt x="203" y="93"/>
                    <a:pt x="190" y="97"/>
                  </a:cubicBezTo>
                  <a:cubicBezTo>
                    <a:pt x="193" y="89"/>
                    <a:pt x="194" y="80"/>
                    <a:pt x="194" y="71"/>
                  </a:cubicBezTo>
                  <a:close/>
                  <a:moveTo>
                    <a:pt x="49" y="98"/>
                  </a:moveTo>
                  <a:cubicBezTo>
                    <a:pt x="37" y="95"/>
                    <a:pt x="9" y="86"/>
                    <a:pt x="7" y="50"/>
                  </a:cubicBezTo>
                  <a:cubicBezTo>
                    <a:pt x="7" y="41"/>
                    <a:pt x="9" y="35"/>
                    <a:pt x="13" y="31"/>
                  </a:cubicBezTo>
                  <a:cubicBezTo>
                    <a:pt x="20" y="25"/>
                    <a:pt x="30" y="23"/>
                    <a:pt x="37" y="23"/>
                  </a:cubicBezTo>
                  <a:cubicBezTo>
                    <a:pt x="40" y="23"/>
                    <a:pt x="43" y="24"/>
                    <a:pt x="44" y="24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81"/>
                    <a:pt x="46" y="89"/>
                    <a:pt x="49" y="98"/>
                  </a:cubicBezTo>
                  <a:close/>
                  <a:moveTo>
                    <a:pt x="52" y="236"/>
                  </a:moveTo>
                  <a:cubicBezTo>
                    <a:pt x="52" y="222"/>
                    <a:pt x="52" y="222"/>
                    <a:pt x="52" y="222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36"/>
                    <a:pt x="182" y="236"/>
                    <a:pt x="182" y="236"/>
                  </a:cubicBezTo>
                  <a:lnTo>
                    <a:pt x="52" y="236"/>
                  </a:lnTo>
                  <a:close/>
                  <a:moveTo>
                    <a:pt x="202" y="242"/>
                  </a:moveTo>
                  <a:cubicBezTo>
                    <a:pt x="202" y="257"/>
                    <a:pt x="202" y="257"/>
                    <a:pt x="202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42"/>
                    <a:pt x="33" y="242"/>
                    <a:pt x="33" y="242"/>
                  </a:cubicBezTo>
                  <a:lnTo>
                    <a:pt x="202" y="24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  <p:sp>
          <p:nvSpPr>
            <p:cNvPr id="94" name="Freeform 25"/>
            <p:cNvSpPr>
              <a:spLocks noEditPoints="1"/>
            </p:cNvSpPr>
            <p:nvPr/>
          </p:nvSpPr>
          <p:spPr bwMode="auto">
            <a:xfrm>
              <a:off x="6022976" y="2894013"/>
              <a:ext cx="238125" cy="225425"/>
            </a:xfrm>
            <a:custGeom>
              <a:avLst/>
              <a:gdLst>
                <a:gd name="T0" fmla="*/ 80 w 80"/>
                <a:gd name="T1" fmla="*/ 29 h 76"/>
                <a:gd name="T2" fmla="*/ 77 w 80"/>
                <a:gd name="T3" fmla="*/ 26 h 76"/>
                <a:gd name="T4" fmla="*/ 54 w 80"/>
                <a:gd name="T5" fmla="*/ 23 h 76"/>
                <a:gd name="T6" fmla="*/ 43 w 80"/>
                <a:gd name="T7" fmla="*/ 2 h 76"/>
                <a:gd name="T8" fmla="*/ 40 w 80"/>
                <a:gd name="T9" fmla="*/ 0 h 76"/>
                <a:gd name="T10" fmla="*/ 38 w 80"/>
                <a:gd name="T11" fmla="*/ 2 h 76"/>
                <a:gd name="T12" fmla="*/ 27 w 80"/>
                <a:gd name="T13" fmla="*/ 23 h 76"/>
                <a:gd name="T14" fmla="*/ 3 w 80"/>
                <a:gd name="T15" fmla="*/ 26 h 76"/>
                <a:gd name="T16" fmla="*/ 1 w 80"/>
                <a:gd name="T17" fmla="*/ 29 h 76"/>
                <a:gd name="T18" fmla="*/ 2 w 80"/>
                <a:gd name="T19" fmla="*/ 32 h 76"/>
                <a:gd name="T20" fmla="*/ 19 w 80"/>
                <a:gd name="T21" fmla="*/ 48 h 76"/>
                <a:gd name="T22" fmla="*/ 15 w 80"/>
                <a:gd name="T23" fmla="*/ 72 h 76"/>
                <a:gd name="T24" fmla="*/ 16 w 80"/>
                <a:gd name="T25" fmla="*/ 75 h 76"/>
                <a:gd name="T26" fmla="*/ 18 w 80"/>
                <a:gd name="T27" fmla="*/ 75 h 76"/>
                <a:gd name="T28" fmla="*/ 19 w 80"/>
                <a:gd name="T29" fmla="*/ 75 h 76"/>
                <a:gd name="T30" fmla="*/ 40 w 80"/>
                <a:gd name="T31" fmla="*/ 64 h 76"/>
                <a:gd name="T32" fmla="*/ 61 w 80"/>
                <a:gd name="T33" fmla="*/ 75 h 76"/>
                <a:gd name="T34" fmla="*/ 65 w 80"/>
                <a:gd name="T35" fmla="*/ 75 h 76"/>
                <a:gd name="T36" fmla="*/ 66 w 80"/>
                <a:gd name="T37" fmla="*/ 72 h 76"/>
                <a:gd name="T38" fmla="*/ 62 w 80"/>
                <a:gd name="T39" fmla="*/ 48 h 76"/>
                <a:gd name="T40" fmla="*/ 79 w 80"/>
                <a:gd name="T41" fmla="*/ 32 h 76"/>
                <a:gd name="T42" fmla="*/ 80 w 80"/>
                <a:gd name="T43" fmla="*/ 29 h 76"/>
                <a:gd name="T44" fmla="*/ 25 w 80"/>
                <a:gd name="T45" fmla="*/ 48 h 76"/>
                <a:gd name="T46" fmla="*/ 24 w 80"/>
                <a:gd name="T47" fmla="*/ 45 h 76"/>
                <a:gd name="T48" fmla="*/ 10 w 80"/>
                <a:gd name="T49" fmla="*/ 32 h 76"/>
                <a:gd name="T50" fmla="*/ 29 w 80"/>
                <a:gd name="T51" fmla="*/ 29 h 76"/>
                <a:gd name="T52" fmla="*/ 32 w 80"/>
                <a:gd name="T53" fmla="*/ 27 h 76"/>
                <a:gd name="T54" fmla="*/ 40 w 80"/>
                <a:gd name="T55" fmla="*/ 10 h 76"/>
                <a:gd name="T56" fmla="*/ 49 w 80"/>
                <a:gd name="T57" fmla="*/ 27 h 76"/>
                <a:gd name="T58" fmla="*/ 51 w 80"/>
                <a:gd name="T59" fmla="*/ 29 h 76"/>
                <a:gd name="T60" fmla="*/ 70 w 80"/>
                <a:gd name="T61" fmla="*/ 32 h 76"/>
                <a:gd name="T62" fmla="*/ 56 w 80"/>
                <a:gd name="T63" fmla="*/ 45 h 76"/>
                <a:gd name="T64" fmla="*/ 56 w 80"/>
                <a:gd name="T65" fmla="*/ 48 h 76"/>
                <a:gd name="T66" fmla="*/ 59 w 80"/>
                <a:gd name="T67" fmla="*/ 67 h 76"/>
                <a:gd name="T68" fmla="*/ 42 w 80"/>
                <a:gd name="T69" fmla="*/ 58 h 76"/>
                <a:gd name="T70" fmla="*/ 40 w 80"/>
                <a:gd name="T71" fmla="*/ 58 h 76"/>
                <a:gd name="T72" fmla="*/ 39 w 80"/>
                <a:gd name="T73" fmla="*/ 58 h 76"/>
                <a:gd name="T74" fmla="*/ 22 w 80"/>
                <a:gd name="T75" fmla="*/ 67 h 76"/>
                <a:gd name="T76" fmla="*/ 25 w 80"/>
                <a:gd name="T77" fmla="*/ 4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76">
                  <a:moveTo>
                    <a:pt x="80" y="29"/>
                  </a:moveTo>
                  <a:cubicBezTo>
                    <a:pt x="79" y="27"/>
                    <a:pt x="78" y="27"/>
                    <a:pt x="77" y="26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7"/>
                    <a:pt x="1" y="27"/>
                    <a:pt x="1" y="29"/>
                  </a:cubicBezTo>
                  <a:cubicBezTo>
                    <a:pt x="0" y="30"/>
                    <a:pt x="1" y="31"/>
                    <a:pt x="2" y="32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3"/>
                    <a:pt x="15" y="74"/>
                    <a:pt x="16" y="75"/>
                  </a:cubicBezTo>
                  <a:cubicBezTo>
                    <a:pt x="16" y="75"/>
                    <a:pt x="17" y="75"/>
                    <a:pt x="18" y="75"/>
                  </a:cubicBezTo>
                  <a:cubicBezTo>
                    <a:pt x="18" y="75"/>
                    <a:pt x="19" y="75"/>
                    <a:pt x="19" y="75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2" y="76"/>
                    <a:pt x="64" y="76"/>
                    <a:pt x="65" y="75"/>
                  </a:cubicBezTo>
                  <a:cubicBezTo>
                    <a:pt x="65" y="74"/>
                    <a:pt x="66" y="73"/>
                    <a:pt x="66" y="72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80" y="31"/>
                    <a:pt x="80" y="30"/>
                    <a:pt x="80" y="29"/>
                  </a:cubicBezTo>
                  <a:close/>
                  <a:moveTo>
                    <a:pt x="25" y="48"/>
                  </a:moveTo>
                  <a:cubicBezTo>
                    <a:pt x="25" y="47"/>
                    <a:pt x="25" y="46"/>
                    <a:pt x="24" y="4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8"/>
                    <a:pt x="50" y="29"/>
                    <a:pt x="51" y="29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6"/>
                    <a:pt x="55" y="47"/>
                    <a:pt x="56" y="48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1" y="58"/>
                    <a:pt x="41" y="58"/>
                    <a:pt x="40" y="58"/>
                  </a:cubicBezTo>
                  <a:cubicBezTo>
                    <a:pt x="40" y="58"/>
                    <a:pt x="39" y="58"/>
                    <a:pt x="39" y="58"/>
                  </a:cubicBezTo>
                  <a:cubicBezTo>
                    <a:pt x="22" y="67"/>
                    <a:pt x="22" y="67"/>
                    <a:pt x="22" y="67"/>
                  </a:cubicBezTo>
                  <a:lnTo>
                    <a:pt x="25" y="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</p:grpSp>
      <p:grpSp>
        <p:nvGrpSpPr>
          <p:cNvPr id="95" name="Group 172"/>
          <p:cNvGrpSpPr/>
          <p:nvPr/>
        </p:nvGrpSpPr>
        <p:grpSpPr>
          <a:xfrm>
            <a:off x="3702869" y="2528719"/>
            <a:ext cx="783861" cy="612843"/>
            <a:chOff x="5499101" y="1209675"/>
            <a:chExt cx="1292225" cy="952501"/>
          </a:xfrm>
        </p:grpSpPr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6189663" y="1879600"/>
              <a:ext cx="101600" cy="171450"/>
            </a:xfrm>
            <a:custGeom>
              <a:avLst/>
              <a:gdLst>
                <a:gd name="T0" fmla="*/ 34 w 34"/>
                <a:gd name="T1" fmla="*/ 2 h 58"/>
                <a:gd name="T2" fmla="*/ 32 w 34"/>
                <a:gd name="T3" fmla="*/ 0 h 58"/>
                <a:gd name="T4" fmla="*/ 28 w 34"/>
                <a:gd name="T5" fmla="*/ 2 h 58"/>
                <a:gd name="T6" fmla="*/ 1 w 34"/>
                <a:gd name="T7" fmla="*/ 54 h 58"/>
                <a:gd name="T8" fmla="*/ 2 w 34"/>
                <a:gd name="T9" fmla="*/ 58 h 58"/>
                <a:gd name="T10" fmla="*/ 4 w 34"/>
                <a:gd name="T11" fmla="*/ 58 h 58"/>
                <a:gd name="T12" fmla="*/ 6 w 34"/>
                <a:gd name="T13" fmla="*/ 57 h 58"/>
                <a:gd name="T14" fmla="*/ 33 w 34"/>
                <a:gd name="T15" fmla="*/ 4 h 58"/>
                <a:gd name="T16" fmla="*/ 34 w 34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8">
                  <a:moveTo>
                    <a:pt x="34" y="2"/>
                  </a:moveTo>
                  <a:cubicBezTo>
                    <a:pt x="33" y="1"/>
                    <a:pt x="33" y="1"/>
                    <a:pt x="32" y="0"/>
                  </a:cubicBezTo>
                  <a:cubicBezTo>
                    <a:pt x="31" y="0"/>
                    <a:pt x="29" y="0"/>
                    <a:pt x="28" y="2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1" y="57"/>
                    <a:pt x="2" y="58"/>
                  </a:cubicBezTo>
                  <a:cubicBezTo>
                    <a:pt x="3" y="58"/>
                    <a:pt x="3" y="58"/>
                    <a:pt x="4" y="58"/>
                  </a:cubicBezTo>
                  <a:cubicBezTo>
                    <a:pt x="5" y="58"/>
                    <a:pt x="6" y="58"/>
                    <a:pt x="6" y="57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3"/>
                    <a:pt x="34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5832476" y="1866900"/>
              <a:ext cx="298450" cy="207963"/>
            </a:xfrm>
            <a:custGeom>
              <a:avLst/>
              <a:gdLst>
                <a:gd name="T0" fmla="*/ 98 w 100"/>
                <a:gd name="T1" fmla="*/ 64 h 70"/>
                <a:gd name="T2" fmla="*/ 5 w 100"/>
                <a:gd name="T3" fmla="*/ 1 h 70"/>
                <a:gd name="T4" fmla="*/ 1 w 100"/>
                <a:gd name="T5" fmla="*/ 2 h 70"/>
                <a:gd name="T6" fmla="*/ 2 w 100"/>
                <a:gd name="T7" fmla="*/ 6 h 70"/>
                <a:gd name="T8" fmla="*/ 95 w 100"/>
                <a:gd name="T9" fmla="*/ 69 h 70"/>
                <a:gd name="T10" fmla="*/ 96 w 100"/>
                <a:gd name="T11" fmla="*/ 70 h 70"/>
                <a:gd name="T12" fmla="*/ 99 w 100"/>
                <a:gd name="T13" fmla="*/ 68 h 70"/>
                <a:gd name="T14" fmla="*/ 98 w 100"/>
                <a:gd name="T15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0">
                  <a:moveTo>
                    <a:pt x="98" y="64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69"/>
                    <a:pt x="96" y="70"/>
                    <a:pt x="96" y="70"/>
                  </a:cubicBezTo>
                  <a:cubicBezTo>
                    <a:pt x="97" y="70"/>
                    <a:pt x="98" y="69"/>
                    <a:pt x="99" y="68"/>
                  </a:cubicBezTo>
                  <a:cubicBezTo>
                    <a:pt x="100" y="67"/>
                    <a:pt x="99" y="65"/>
                    <a:pt x="98" y="6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5499101" y="1876425"/>
              <a:ext cx="254000" cy="231775"/>
            </a:xfrm>
            <a:custGeom>
              <a:avLst/>
              <a:gdLst>
                <a:gd name="T0" fmla="*/ 84 w 85"/>
                <a:gd name="T1" fmla="*/ 1 h 78"/>
                <a:gd name="T2" fmla="*/ 80 w 85"/>
                <a:gd name="T3" fmla="*/ 1 h 78"/>
                <a:gd name="T4" fmla="*/ 1 w 85"/>
                <a:gd name="T5" fmla="*/ 72 h 78"/>
                <a:gd name="T6" fmla="*/ 0 w 85"/>
                <a:gd name="T7" fmla="*/ 75 h 78"/>
                <a:gd name="T8" fmla="*/ 0 w 85"/>
                <a:gd name="T9" fmla="*/ 77 h 78"/>
                <a:gd name="T10" fmla="*/ 3 w 85"/>
                <a:gd name="T11" fmla="*/ 78 h 78"/>
                <a:gd name="T12" fmla="*/ 5 w 85"/>
                <a:gd name="T13" fmla="*/ 77 h 78"/>
                <a:gd name="T14" fmla="*/ 84 w 85"/>
                <a:gd name="T15" fmla="*/ 5 h 78"/>
                <a:gd name="T16" fmla="*/ 85 w 85"/>
                <a:gd name="T17" fmla="*/ 3 h 78"/>
                <a:gd name="T18" fmla="*/ 84 w 85"/>
                <a:gd name="T19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78">
                  <a:moveTo>
                    <a:pt x="84" y="1"/>
                  </a:moveTo>
                  <a:cubicBezTo>
                    <a:pt x="83" y="0"/>
                    <a:pt x="81" y="0"/>
                    <a:pt x="80" y="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5"/>
                    <a:pt x="0" y="76"/>
                    <a:pt x="0" y="77"/>
                  </a:cubicBezTo>
                  <a:cubicBezTo>
                    <a:pt x="1" y="77"/>
                    <a:pt x="2" y="78"/>
                    <a:pt x="3" y="78"/>
                  </a:cubicBezTo>
                  <a:cubicBezTo>
                    <a:pt x="3" y="78"/>
                    <a:pt x="4" y="77"/>
                    <a:pt x="5" y="77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5" y="5"/>
                    <a:pt x="85" y="4"/>
                    <a:pt x="85" y="3"/>
                  </a:cubicBezTo>
                  <a:cubicBezTo>
                    <a:pt x="85" y="2"/>
                    <a:pt x="85" y="2"/>
                    <a:pt x="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  <p:sp>
          <p:nvSpPr>
            <p:cNvPr id="99" name="Freeform 75"/>
            <p:cNvSpPr>
              <a:spLocks noEditPoints="1"/>
            </p:cNvSpPr>
            <p:nvPr/>
          </p:nvSpPr>
          <p:spPr bwMode="auto">
            <a:xfrm>
              <a:off x="5726113" y="1781175"/>
              <a:ext cx="130175" cy="133350"/>
            </a:xfrm>
            <a:custGeom>
              <a:avLst/>
              <a:gdLst>
                <a:gd name="T0" fmla="*/ 22 w 44"/>
                <a:gd name="T1" fmla="*/ 0 h 45"/>
                <a:gd name="T2" fmla="*/ 0 w 44"/>
                <a:gd name="T3" fmla="*/ 22 h 45"/>
                <a:gd name="T4" fmla="*/ 22 w 44"/>
                <a:gd name="T5" fmla="*/ 45 h 45"/>
                <a:gd name="T6" fmla="*/ 44 w 44"/>
                <a:gd name="T7" fmla="*/ 22 h 45"/>
                <a:gd name="T8" fmla="*/ 22 w 44"/>
                <a:gd name="T9" fmla="*/ 0 h 45"/>
                <a:gd name="T10" fmla="*/ 22 w 44"/>
                <a:gd name="T11" fmla="*/ 39 h 45"/>
                <a:gd name="T12" fmla="*/ 6 w 44"/>
                <a:gd name="T13" fmla="*/ 22 h 45"/>
                <a:gd name="T14" fmla="*/ 22 w 44"/>
                <a:gd name="T15" fmla="*/ 6 h 45"/>
                <a:gd name="T16" fmla="*/ 38 w 44"/>
                <a:gd name="T17" fmla="*/ 22 h 45"/>
                <a:gd name="T18" fmla="*/ 22 w 44"/>
                <a:gd name="T1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4" y="45"/>
                    <a:pt x="44" y="35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6" y="31"/>
                    <a:pt x="6" y="22"/>
                  </a:cubicBezTo>
                  <a:cubicBezTo>
                    <a:pt x="6" y="13"/>
                    <a:pt x="13" y="6"/>
                    <a:pt x="22" y="6"/>
                  </a:cubicBezTo>
                  <a:cubicBezTo>
                    <a:pt x="31" y="6"/>
                    <a:pt x="38" y="13"/>
                    <a:pt x="38" y="22"/>
                  </a:cubicBezTo>
                  <a:cubicBezTo>
                    <a:pt x="38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  <p:sp>
          <p:nvSpPr>
            <p:cNvPr id="100" name="Freeform 76"/>
            <p:cNvSpPr>
              <a:spLocks noEditPoints="1"/>
            </p:cNvSpPr>
            <p:nvPr/>
          </p:nvSpPr>
          <p:spPr bwMode="auto">
            <a:xfrm>
              <a:off x="6107113" y="2030413"/>
              <a:ext cx="130175" cy="131763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8 h 44"/>
                <a:gd name="T12" fmla="*/ 6 w 44"/>
                <a:gd name="T13" fmla="*/ 22 h 44"/>
                <a:gd name="T14" fmla="*/ 22 w 44"/>
                <a:gd name="T15" fmla="*/ 6 h 44"/>
                <a:gd name="T16" fmla="*/ 38 w 44"/>
                <a:gd name="T17" fmla="*/ 22 h 44"/>
                <a:gd name="T18" fmla="*/ 22 w 44"/>
                <a:gd name="T19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8"/>
                  </a:moveTo>
                  <a:cubicBezTo>
                    <a:pt x="13" y="38"/>
                    <a:pt x="6" y="31"/>
                    <a:pt x="6" y="22"/>
                  </a:cubicBezTo>
                  <a:cubicBezTo>
                    <a:pt x="6" y="13"/>
                    <a:pt x="13" y="6"/>
                    <a:pt x="22" y="6"/>
                  </a:cubicBezTo>
                  <a:cubicBezTo>
                    <a:pt x="31" y="6"/>
                    <a:pt x="38" y="13"/>
                    <a:pt x="38" y="22"/>
                  </a:cubicBezTo>
                  <a:cubicBezTo>
                    <a:pt x="38" y="31"/>
                    <a:pt x="31" y="38"/>
                    <a:pt x="22" y="3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  <p:sp>
          <p:nvSpPr>
            <p:cNvPr id="101" name="Freeform 77"/>
            <p:cNvSpPr>
              <a:spLocks noEditPoints="1"/>
            </p:cNvSpPr>
            <p:nvPr/>
          </p:nvSpPr>
          <p:spPr bwMode="auto">
            <a:xfrm>
              <a:off x="6086476" y="1212850"/>
              <a:ext cx="633413" cy="704850"/>
            </a:xfrm>
            <a:custGeom>
              <a:avLst/>
              <a:gdLst>
                <a:gd name="T0" fmla="*/ 110 w 213"/>
                <a:gd name="T1" fmla="*/ 23 h 237"/>
                <a:gd name="T2" fmla="*/ 110 w 213"/>
                <a:gd name="T3" fmla="*/ 3 h 237"/>
                <a:gd name="T4" fmla="*/ 107 w 213"/>
                <a:gd name="T5" fmla="*/ 0 h 237"/>
                <a:gd name="T6" fmla="*/ 104 w 213"/>
                <a:gd name="T7" fmla="*/ 3 h 237"/>
                <a:gd name="T8" fmla="*/ 104 w 213"/>
                <a:gd name="T9" fmla="*/ 23 h 237"/>
                <a:gd name="T10" fmla="*/ 0 w 213"/>
                <a:gd name="T11" fmla="*/ 130 h 237"/>
                <a:gd name="T12" fmla="*/ 107 w 213"/>
                <a:gd name="T13" fmla="*/ 237 h 237"/>
                <a:gd name="T14" fmla="*/ 213 w 213"/>
                <a:gd name="T15" fmla="*/ 130 h 237"/>
                <a:gd name="T16" fmla="*/ 110 w 213"/>
                <a:gd name="T17" fmla="*/ 23 h 237"/>
                <a:gd name="T18" fmla="*/ 107 w 213"/>
                <a:gd name="T19" fmla="*/ 231 h 237"/>
                <a:gd name="T20" fmla="*/ 6 w 213"/>
                <a:gd name="T21" fmla="*/ 130 h 237"/>
                <a:gd name="T22" fmla="*/ 104 w 213"/>
                <a:gd name="T23" fmla="*/ 29 h 237"/>
                <a:gd name="T24" fmla="*/ 104 w 213"/>
                <a:gd name="T25" fmla="*/ 66 h 237"/>
                <a:gd name="T26" fmla="*/ 42 w 213"/>
                <a:gd name="T27" fmla="*/ 130 h 237"/>
                <a:gd name="T28" fmla="*/ 107 w 213"/>
                <a:gd name="T29" fmla="*/ 194 h 237"/>
                <a:gd name="T30" fmla="*/ 171 w 213"/>
                <a:gd name="T31" fmla="*/ 130 h 237"/>
                <a:gd name="T32" fmla="*/ 110 w 213"/>
                <a:gd name="T33" fmla="*/ 66 h 237"/>
                <a:gd name="T34" fmla="*/ 110 w 213"/>
                <a:gd name="T35" fmla="*/ 29 h 237"/>
                <a:gd name="T36" fmla="*/ 207 w 213"/>
                <a:gd name="T37" fmla="*/ 130 h 237"/>
                <a:gd name="T38" fmla="*/ 107 w 213"/>
                <a:gd name="T39" fmla="*/ 231 h 237"/>
                <a:gd name="T40" fmla="*/ 107 w 213"/>
                <a:gd name="T41" fmla="*/ 84 h 237"/>
                <a:gd name="T42" fmla="*/ 110 w 213"/>
                <a:gd name="T43" fmla="*/ 81 h 237"/>
                <a:gd name="T44" fmla="*/ 110 w 213"/>
                <a:gd name="T45" fmla="*/ 72 h 237"/>
                <a:gd name="T46" fmla="*/ 165 w 213"/>
                <a:gd name="T47" fmla="*/ 130 h 237"/>
                <a:gd name="T48" fmla="*/ 107 w 213"/>
                <a:gd name="T49" fmla="*/ 188 h 237"/>
                <a:gd name="T50" fmla="*/ 48 w 213"/>
                <a:gd name="T51" fmla="*/ 130 h 237"/>
                <a:gd name="T52" fmla="*/ 104 w 213"/>
                <a:gd name="T53" fmla="*/ 72 h 237"/>
                <a:gd name="T54" fmla="*/ 104 w 213"/>
                <a:gd name="T55" fmla="*/ 81 h 237"/>
                <a:gd name="T56" fmla="*/ 107 w 213"/>
                <a:gd name="T57" fmla="*/ 8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3" h="237">
                  <a:moveTo>
                    <a:pt x="110" y="2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1"/>
                    <a:pt x="109" y="0"/>
                    <a:pt x="107" y="0"/>
                  </a:cubicBezTo>
                  <a:cubicBezTo>
                    <a:pt x="105" y="0"/>
                    <a:pt x="104" y="1"/>
                    <a:pt x="104" y="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46" y="24"/>
                    <a:pt x="0" y="72"/>
                    <a:pt x="0" y="130"/>
                  </a:cubicBezTo>
                  <a:cubicBezTo>
                    <a:pt x="0" y="189"/>
                    <a:pt x="48" y="237"/>
                    <a:pt x="107" y="237"/>
                  </a:cubicBezTo>
                  <a:cubicBezTo>
                    <a:pt x="165" y="237"/>
                    <a:pt x="213" y="189"/>
                    <a:pt x="213" y="130"/>
                  </a:cubicBezTo>
                  <a:cubicBezTo>
                    <a:pt x="213" y="72"/>
                    <a:pt x="167" y="25"/>
                    <a:pt x="110" y="23"/>
                  </a:cubicBezTo>
                  <a:close/>
                  <a:moveTo>
                    <a:pt x="107" y="231"/>
                  </a:moveTo>
                  <a:cubicBezTo>
                    <a:pt x="51" y="231"/>
                    <a:pt x="6" y="186"/>
                    <a:pt x="6" y="130"/>
                  </a:cubicBezTo>
                  <a:cubicBezTo>
                    <a:pt x="6" y="75"/>
                    <a:pt x="50" y="30"/>
                    <a:pt x="104" y="2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70" y="67"/>
                    <a:pt x="42" y="95"/>
                    <a:pt x="42" y="130"/>
                  </a:cubicBezTo>
                  <a:cubicBezTo>
                    <a:pt x="42" y="165"/>
                    <a:pt x="71" y="194"/>
                    <a:pt x="107" y="194"/>
                  </a:cubicBezTo>
                  <a:cubicBezTo>
                    <a:pt x="142" y="194"/>
                    <a:pt x="171" y="165"/>
                    <a:pt x="171" y="130"/>
                  </a:cubicBezTo>
                  <a:cubicBezTo>
                    <a:pt x="171" y="96"/>
                    <a:pt x="144" y="68"/>
                    <a:pt x="110" y="66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64" y="31"/>
                    <a:pt x="207" y="75"/>
                    <a:pt x="207" y="130"/>
                  </a:cubicBezTo>
                  <a:cubicBezTo>
                    <a:pt x="207" y="186"/>
                    <a:pt x="162" y="231"/>
                    <a:pt x="107" y="231"/>
                  </a:cubicBezTo>
                  <a:close/>
                  <a:moveTo>
                    <a:pt x="107" y="84"/>
                  </a:moveTo>
                  <a:cubicBezTo>
                    <a:pt x="109" y="84"/>
                    <a:pt x="110" y="82"/>
                    <a:pt x="110" y="81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41" y="74"/>
                    <a:pt x="165" y="99"/>
                    <a:pt x="165" y="130"/>
                  </a:cubicBezTo>
                  <a:cubicBezTo>
                    <a:pt x="165" y="162"/>
                    <a:pt x="139" y="188"/>
                    <a:pt x="107" y="188"/>
                  </a:cubicBezTo>
                  <a:cubicBezTo>
                    <a:pt x="74" y="188"/>
                    <a:pt x="48" y="162"/>
                    <a:pt x="48" y="130"/>
                  </a:cubicBezTo>
                  <a:cubicBezTo>
                    <a:pt x="48" y="99"/>
                    <a:pt x="73" y="73"/>
                    <a:pt x="104" y="72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2"/>
                    <a:pt x="105" y="84"/>
                    <a:pt x="107" y="8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6394451" y="1733550"/>
              <a:ext cx="19050" cy="261938"/>
            </a:xfrm>
            <a:custGeom>
              <a:avLst/>
              <a:gdLst>
                <a:gd name="T0" fmla="*/ 3 w 6"/>
                <a:gd name="T1" fmla="*/ 0 h 88"/>
                <a:gd name="T2" fmla="*/ 0 w 6"/>
                <a:gd name="T3" fmla="*/ 3 h 88"/>
                <a:gd name="T4" fmla="*/ 0 w 6"/>
                <a:gd name="T5" fmla="*/ 85 h 88"/>
                <a:gd name="T6" fmla="*/ 3 w 6"/>
                <a:gd name="T7" fmla="*/ 88 h 88"/>
                <a:gd name="T8" fmla="*/ 6 w 6"/>
                <a:gd name="T9" fmla="*/ 85 h 88"/>
                <a:gd name="T10" fmla="*/ 6 w 6"/>
                <a:gd name="T11" fmla="*/ 3 h 88"/>
                <a:gd name="T12" fmla="*/ 3 w 6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8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1" y="88"/>
                    <a:pt x="3" y="88"/>
                  </a:cubicBezTo>
                  <a:cubicBezTo>
                    <a:pt x="5" y="88"/>
                    <a:pt x="6" y="87"/>
                    <a:pt x="6" y="8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6535738" y="1590675"/>
              <a:ext cx="255588" cy="17463"/>
            </a:xfrm>
            <a:custGeom>
              <a:avLst/>
              <a:gdLst>
                <a:gd name="T0" fmla="*/ 83 w 86"/>
                <a:gd name="T1" fmla="*/ 0 h 6"/>
                <a:gd name="T2" fmla="*/ 3 w 86"/>
                <a:gd name="T3" fmla="*/ 0 h 6"/>
                <a:gd name="T4" fmla="*/ 0 w 86"/>
                <a:gd name="T5" fmla="*/ 3 h 6"/>
                <a:gd name="T6" fmla="*/ 3 w 86"/>
                <a:gd name="T7" fmla="*/ 6 h 6"/>
                <a:gd name="T8" fmla="*/ 83 w 86"/>
                <a:gd name="T9" fmla="*/ 6 h 6"/>
                <a:gd name="T10" fmla="*/ 86 w 86"/>
                <a:gd name="T11" fmla="*/ 3 h 6"/>
                <a:gd name="T12" fmla="*/ 83 w 8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">
                  <a:moveTo>
                    <a:pt x="8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4" y="6"/>
                    <a:pt x="86" y="5"/>
                    <a:pt x="86" y="3"/>
                  </a:cubicBezTo>
                  <a:cubicBezTo>
                    <a:pt x="86" y="1"/>
                    <a:pt x="84" y="0"/>
                    <a:pt x="8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6015038" y="1590675"/>
              <a:ext cx="260350" cy="17463"/>
            </a:xfrm>
            <a:custGeom>
              <a:avLst/>
              <a:gdLst>
                <a:gd name="T0" fmla="*/ 85 w 88"/>
                <a:gd name="T1" fmla="*/ 0 h 6"/>
                <a:gd name="T2" fmla="*/ 3 w 88"/>
                <a:gd name="T3" fmla="*/ 0 h 6"/>
                <a:gd name="T4" fmla="*/ 0 w 88"/>
                <a:gd name="T5" fmla="*/ 3 h 6"/>
                <a:gd name="T6" fmla="*/ 3 w 88"/>
                <a:gd name="T7" fmla="*/ 6 h 6"/>
                <a:gd name="T8" fmla="*/ 85 w 88"/>
                <a:gd name="T9" fmla="*/ 6 h 6"/>
                <a:gd name="T10" fmla="*/ 88 w 88"/>
                <a:gd name="T11" fmla="*/ 3 h 6"/>
                <a:gd name="T12" fmla="*/ 85 w 8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">
                  <a:moveTo>
                    <a:pt x="8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7" y="6"/>
                    <a:pt x="88" y="5"/>
                    <a:pt x="88" y="3"/>
                  </a:cubicBezTo>
                  <a:cubicBezTo>
                    <a:pt x="88" y="1"/>
                    <a:pt x="87" y="0"/>
                    <a:pt x="8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  <p:sp>
          <p:nvSpPr>
            <p:cNvPr id="105" name="Freeform 81"/>
            <p:cNvSpPr>
              <a:spLocks noEditPoints="1"/>
            </p:cNvSpPr>
            <p:nvPr/>
          </p:nvSpPr>
          <p:spPr bwMode="auto">
            <a:xfrm>
              <a:off x="5880101" y="1209675"/>
              <a:ext cx="231775" cy="225425"/>
            </a:xfrm>
            <a:custGeom>
              <a:avLst/>
              <a:gdLst>
                <a:gd name="T0" fmla="*/ 77 w 78"/>
                <a:gd name="T1" fmla="*/ 61 h 76"/>
                <a:gd name="T2" fmla="*/ 73 w 78"/>
                <a:gd name="T3" fmla="*/ 26 h 76"/>
                <a:gd name="T4" fmla="*/ 72 w 78"/>
                <a:gd name="T5" fmla="*/ 24 h 76"/>
                <a:gd name="T6" fmla="*/ 37 w 78"/>
                <a:gd name="T7" fmla="*/ 0 h 76"/>
                <a:gd name="T8" fmla="*/ 34 w 78"/>
                <a:gd name="T9" fmla="*/ 0 h 76"/>
                <a:gd name="T10" fmla="*/ 32 w 78"/>
                <a:gd name="T11" fmla="*/ 2 h 76"/>
                <a:gd name="T12" fmla="*/ 28 w 78"/>
                <a:gd name="T13" fmla="*/ 33 h 76"/>
                <a:gd name="T14" fmla="*/ 1 w 78"/>
                <a:gd name="T15" fmla="*/ 47 h 76"/>
                <a:gd name="T16" fmla="*/ 0 w 78"/>
                <a:gd name="T17" fmla="*/ 50 h 76"/>
                <a:gd name="T18" fmla="*/ 1 w 78"/>
                <a:gd name="T19" fmla="*/ 52 h 76"/>
                <a:gd name="T20" fmla="*/ 37 w 78"/>
                <a:gd name="T21" fmla="*/ 76 h 76"/>
                <a:gd name="T22" fmla="*/ 39 w 78"/>
                <a:gd name="T23" fmla="*/ 76 h 76"/>
                <a:gd name="T24" fmla="*/ 40 w 78"/>
                <a:gd name="T25" fmla="*/ 76 h 76"/>
                <a:gd name="T26" fmla="*/ 74 w 78"/>
                <a:gd name="T27" fmla="*/ 67 h 76"/>
                <a:gd name="T28" fmla="*/ 74 w 78"/>
                <a:gd name="T29" fmla="*/ 67 h 76"/>
                <a:gd name="T30" fmla="*/ 76 w 78"/>
                <a:gd name="T31" fmla="*/ 66 h 76"/>
                <a:gd name="T32" fmla="*/ 78 w 78"/>
                <a:gd name="T33" fmla="*/ 64 h 76"/>
                <a:gd name="T34" fmla="*/ 77 w 78"/>
                <a:gd name="T35" fmla="*/ 61 h 76"/>
                <a:gd name="T36" fmla="*/ 70 w 78"/>
                <a:gd name="T37" fmla="*/ 57 h 76"/>
                <a:gd name="T38" fmla="*/ 45 w 78"/>
                <a:gd name="T39" fmla="*/ 41 h 76"/>
                <a:gd name="T40" fmla="*/ 34 w 78"/>
                <a:gd name="T41" fmla="*/ 33 h 76"/>
                <a:gd name="T42" fmla="*/ 37 w 78"/>
                <a:gd name="T43" fmla="*/ 8 h 76"/>
                <a:gd name="T44" fmla="*/ 68 w 78"/>
                <a:gd name="T45" fmla="*/ 28 h 76"/>
                <a:gd name="T46" fmla="*/ 70 w 78"/>
                <a:gd name="T47" fmla="*/ 57 h 76"/>
                <a:gd name="T48" fmla="*/ 67 w 78"/>
                <a:gd name="T49" fmla="*/ 63 h 76"/>
                <a:gd name="T50" fmla="*/ 39 w 78"/>
                <a:gd name="T51" fmla="*/ 70 h 76"/>
                <a:gd name="T52" fmla="*/ 9 w 78"/>
                <a:gd name="T53" fmla="*/ 50 h 76"/>
                <a:gd name="T54" fmla="*/ 31 w 78"/>
                <a:gd name="T55" fmla="*/ 38 h 76"/>
                <a:gd name="T56" fmla="*/ 42 w 78"/>
                <a:gd name="T57" fmla="*/ 46 h 76"/>
                <a:gd name="T58" fmla="*/ 67 w 78"/>
                <a:gd name="T5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76">
                  <a:moveTo>
                    <a:pt x="77" y="61"/>
                  </a:moveTo>
                  <a:cubicBezTo>
                    <a:pt x="73" y="26"/>
                    <a:pt x="73" y="26"/>
                    <a:pt x="73" y="26"/>
                  </a:cubicBezTo>
                  <a:cubicBezTo>
                    <a:pt x="73" y="25"/>
                    <a:pt x="73" y="25"/>
                    <a:pt x="72" y="2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9"/>
                    <a:pt x="0" y="50"/>
                  </a:cubicBezTo>
                  <a:cubicBezTo>
                    <a:pt x="0" y="51"/>
                    <a:pt x="0" y="52"/>
                    <a:pt x="1" y="5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6"/>
                    <a:pt x="39" y="76"/>
                  </a:cubicBezTo>
                  <a:cubicBezTo>
                    <a:pt x="39" y="76"/>
                    <a:pt x="39" y="76"/>
                    <a:pt x="40" y="76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5" y="67"/>
                    <a:pt x="76" y="67"/>
                    <a:pt x="76" y="66"/>
                  </a:cubicBezTo>
                  <a:cubicBezTo>
                    <a:pt x="77" y="66"/>
                    <a:pt x="78" y="65"/>
                    <a:pt x="78" y="64"/>
                  </a:cubicBezTo>
                  <a:cubicBezTo>
                    <a:pt x="78" y="63"/>
                    <a:pt x="78" y="62"/>
                    <a:pt x="77" y="61"/>
                  </a:cubicBezTo>
                  <a:close/>
                  <a:moveTo>
                    <a:pt x="70" y="57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68" y="28"/>
                    <a:pt x="68" y="28"/>
                    <a:pt x="68" y="28"/>
                  </a:cubicBezTo>
                  <a:lnTo>
                    <a:pt x="70" y="57"/>
                  </a:lnTo>
                  <a:close/>
                  <a:moveTo>
                    <a:pt x="67" y="63"/>
                  </a:moveTo>
                  <a:cubicBezTo>
                    <a:pt x="39" y="70"/>
                    <a:pt x="39" y="70"/>
                    <a:pt x="39" y="7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46"/>
                    <a:pt x="42" y="46"/>
                    <a:pt x="42" y="46"/>
                  </a:cubicBezTo>
                  <a:lnTo>
                    <a:pt x="67" y="63"/>
                  </a:lnTo>
                  <a:close/>
                </a:path>
              </a:pathLst>
            </a:custGeom>
            <a:solidFill>
              <a:srgbClr val="A31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  <p:sp>
          <p:nvSpPr>
            <p:cNvPr id="106" name="Freeform 82"/>
            <p:cNvSpPr>
              <a:spLocks noEditPoints="1"/>
            </p:cNvSpPr>
            <p:nvPr/>
          </p:nvSpPr>
          <p:spPr bwMode="auto">
            <a:xfrm>
              <a:off x="5900738" y="1260475"/>
              <a:ext cx="588963" cy="425450"/>
            </a:xfrm>
            <a:custGeom>
              <a:avLst/>
              <a:gdLst>
                <a:gd name="T0" fmla="*/ 169 w 198"/>
                <a:gd name="T1" fmla="*/ 85 h 143"/>
                <a:gd name="T2" fmla="*/ 146 w 198"/>
                <a:gd name="T3" fmla="*/ 96 h 143"/>
                <a:gd name="T4" fmla="*/ 5 w 198"/>
                <a:gd name="T5" fmla="*/ 1 h 143"/>
                <a:gd name="T6" fmla="*/ 1 w 198"/>
                <a:gd name="T7" fmla="*/ 2 h 143"/>
                <a:gd name="T8" fmla="*/ 2 w 198"/>
                <a:gd name="T9" fmla="*/ 6 h 143"/>
                <a:gd name="T10" fmla="*/ 143 w 198"/>
                <a:gd name="T11" fmla="*/ 101 h 143"/>
                <a:gd name="T12" fmla="*/ 139 w 198"/>
                <a:gd name="T13" fmla="*/ 114 h 143"/>
                <a:gd name="T14" fmla="*/ 169 w 198"/>
                <a:gd name="T15" fmla="*/ 143 h 143"/>
                <a:gd name="T16" fmla="*/ 198 w 198"/>
                <a:gd name="T17" fmla="*/ 114 h 143"/>
                <a:gd name="T18" fmla="*/ 169 w 198"/>
                <a:gd name="T19" fmla="*/ 85 h 143"/>
                <a:gd name="T20" fmla="*/ 169 w 198"/>
                <a:gd name="T21" fmla="*/ 137 h 143"/>
                <a:gd name="T22" fmla="*/ 145 w 198"/>
                <a:gd name="T23" fmla="*/ 114 h 143"/>
                <a:gd name="T24" fmla="*/ 148 w 198"/>
                <a:gd name="T25" fmla="*/ 104 h 143"/>
                <a:gd name="T26" fmla="*/ 167 w 198"/>
                <a:gd name="T27" fmla="*/ 117 h 143"/>
                <a:gd name="T28" fmla="*/ 169 w 198"/>
                <a:gd name="T29" fmla="*/ 118 h 143"/>
                <a:gd name="T30" fmla="*/ 171 w 198"/>
                <a:gd name="T31" fmla="*/ 117 h 143"/>
                <a:gd name="T32" fmla="*/ 171 w 198"/>
                <a:gd name="T33" fmla="*/ 113 h 143"/>
                <a:gd name="T34" fmla="*/ 151 w 198"/>
                <a:gd name="T35" fmla="*/ 99 h 143"/>
                <a:gd name="T36" fmla="*/ 169 w 198"/>
                <a:gd name="T37" fmla="*/ 91 h 143"/>
                <a:gd name="T38" fmla="*/ 192 w 198"/>
                <a:gd name="T39" fmla="*/ 114 h 143"/>
                <a:gd name="T40" fmla="*/ 169 w 198"/>
                <a:gd name="T41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8" h="143">
                  <a:moveTo>
                    <a:pt x="169" y="85"/>
                  </a:moveTo>
                  <a:cubicBezTo>
                    <a:pt x="159" y="85"/>
                    <a:pt x="151" y="89"/>
                    <a:pt x="146" y="9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1" y="105"/>
                    <a:pt x="139" y="109"/>
                    <a:pt x="139" y="114"/>
                  </a:cubicBezTo>
                  <a:cubicBezTo>
                    <a:pt x="139" y="130"/>
                    <a:pt x="153" y="143"/>
                    <a:pt x="169" y="143"/>
                  </a:cubicBezTo>
                  <a:cubicBezTo>
                    <a:pt x="185" y="143"/>
                    <a:pt x="198" y="130"/>
                    <a:pt x="198" y="114"/>
                  </a:cubicBezTo>
                  <a:cubicBezTo>
                    <a:pt x="198" y="98"/>
                    <a:pt x="185" y="85"/>
                    <a:pt x="169" y="85"/>
                  </a:cubicBezTo>
                  <a:close/>
                  <a:moveTo>
                    <a:pt x="169" y="137"/>
                  </a:moveTo>
                  <a:cubicBezTo>
                    <a:pt x="156" y="137"/>
                    <a:pt x="145" y="127"/>
                    <a:pt x="145" y="114"/>
                  </a:cubicBezTo>
                  <a:cubicBezTo>
                    <a:pt x="145" y="110"/>
                    <a:pt x="146" y="107"/>
                    <a:pt x="148" y="104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8" y="118"/>
                    <a:pt x="168" y="118"/>
                    <a:pt x="169" y="118"/>
                  </a:cubicBezTo>
                  <a:cubicBezTo>
                    <a:pt x="170" y="118"/>
                    <a:pt x="171" y="118"/>
                    <a:pt x="171" y="117"/>
                  </a:cubicBezTo>
                  <a:cubicBezTo>
                    <a:pt x="172" y="115"/>
                    <a:pt x="172" y="113"/>
                    <a:pt x="171" y="113"/>
                  </a:cubicBezTo>
                  <a:cubicBezTo>
                    <a:pt x="151" y="99"/>
                    <a:pt x="151" y="99"/>
                    <a:pt x="151" y="99"/>
                  </a:cubicBezTo>
                  <a:cubicBezTo>
                    <a:pt x="155" y="94"/>
                    <a:pt x="161" y="91"/>
                    <a:pt x="169" y="91"/>
                  </a:cubicBezTo>
                  <a:cubicBezTo>
                    <a:pt x="181" y="91"/>
                    <a:pt x="192" y="101"/>
                    <a:pt x="192" y="114"/>
                  </a:cubicBezTo>
                  <a:cubicBezTo>
                    <a:pt x="192" y="127"/>
                    <a:pt x="181" y="137"/>
                    <a:pt x="169" y="137"/>
                  </a:cubicBezTo>
                  <a:close/>
                </a:path>
              </a:pathLst>
            </a:custGeom>
            <a:solidFill>
              <a:srgbClr val="A31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he-IL">
                <a:solidFill>
                  <a:srgbClr val="3F3F3F"/>
                </a:solidFill>
              </a:endParaRPr>
            </a:p>
          </p:txBody>
        </p:sp>
      </p:grpSp>
      <p:sp>
        <p:nvSpPr>
          <p:cNvPr id="107" name="Rectangle 50"/>
          <p:cNvSpPr/>
          <p:nvPr/>
        </p:nvSpPr>
        <p:spPr>
          <a:xfrm>
            <a:off x="1375007" y="3672737"/>
            <a:ext cx="1613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cs typeface="Spoiler" pitchFamily="2" charset="-79"/>
              </a:rPr>
              <a:t>כל מחלקה יודעת לסגור את משימותיה במעגלים פשוטים וביעילות</a:t>
            </a:r>
            <a:endParaRPr lang="en-US" sz="2000" b="1" dirty="0">
              <a:cs typeface="Spoiler" pitchFamily="2" charset="-79"/>
            </a:endParaRPr>
          </a:p>
        </p:txBody>
      </p:sp>
      <p:sp>
        <p:nvSpPr>
          <p:cNvPr id="108" name="Rectangle 60"/>
          <p:cNvSpPr/>
          <p:nvPr/>
        </p:nvSpPr>
        <p:spPr>
          <a:xfrm>
            <a:off x="9120336" y="3755606"/>
            <a:ext cx="2159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cs typeface="Spoiler" pitchFamily="2" charset="-79"/>
              </a:rPr>
              <a:t>מינימום שינויים במינימום תקציב</a:t>
            </a:r>
          </a:p>
        </p:txBody>
      </p:sp>
      <p:sp>
        <p:nvSpPr>
          <p:cNvPr id="110" name="Oval 43"/>
          <p:cNvSpPr/>
          <p:nvPr/>
        </p:nvSpPr>
        <p:spPr>
          <a:xfrm>
            <a:off x="1532843" y="2192548"/>
            <a:ext cx="1391759" cy="1391759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Oval 53"/>
          <p:cNvSpPr/>
          <p:nvPr/>
        </p:nvSpPr>
        <p:spPr>
          <a:xfrm>
            <a:off x="9466985" y="2225970"/>
            <a:ext cx="1391759" cy="1391759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3" name="Group 177"/>
          <p:cNvGrpSpPr/>
          <p:nvPr/>
        </p:nvGrpSpPr>
        <p:grpSpPr>
          <a:xfrm>
            <a:off x="1654046" y="2602665"/>
            <a:ext cx="1035051" cy="592138"/>
            <a:chOff x="4154488" y="4484688"/>
            <a:chExt cx="1035051" cy="592138"/>
          </a:xfrm>
        </p:grpSpPr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4740276" y="4508500"/>
              <a:ext cx="261938" cy="434975"/>
            </a:xfrm>
            <a:custGeom>
              <a:avLst/>
              <a:gdLst>
                <a:gd name="T0" fmla="*/ 85 w 88"/>
                <a:gd name="T1" fmla="*/ 38 h 146"/>
                <a:gd name="T2" fmla="*/ 65 w 88"/>
                <a:gd name="T3" fmla="*/ 38 h 146"/>
                <a:gd name="T4" fmla="*/ 3 w 88"/>
                <a:gd name="T5" fmla="*/ 0 h 146"/>
                <a:gd name="T6" fmla="*/ 0 w 88"/>
                <a:gd name="T7" fmla="*/ 3 h 146"/>
                <a:gd name="T8" fmla="*/ 3 w 88"/>
                <a:gd name="T9" fmla="*/ 6 h 146"/>
                <a:gd name="T10" fmla="*/ 60 w 88"/>
                <a:gd name="T11" fmla="*/ 41 h 146"/>
                <a:gd name="T12" fmla="*/ 63 w 88"/>
                <a:gd name="T13" fmla="*/ 44 h 146"/>
                <a:gd name="T14" fmla="*/ 82 w 88"/>
                <a:gd name="T15" fmla="*/ 44 h 146"/>
                <a:gd name="T16" fmla="*/ 82 w 88"/>
                <a:gd name="T17" fmla="*/ 140 h 146"/>
                <a:gd name="T18" fmla="*/ 60 w 88"/>
                <a:gd name="T19" fmla="*/ 140 h 146"/>
                <a:gd name="T20" fmla="*/ 57 w 88"/>
                <a:gd name="T21" fmla="*/ 143 h 146"/>
                <a:gd name="T22" fmla="*/ 60 w 88"/>
                <a:gd name="T23" fmla="*/ 146 h 146"/>
                <a:gd name="T24" fmla="*/ 85 w 88"/>
                <a:gd name="T25" fmla="*/ 146 h 146"/>
                <a:gd name="T26" fmla="*/ 88 w 88"/>
                <a:gd name="T27" fmla="*/ 143 h 146"/>
                <a:gd name="T28" fmla="*/ 88 w 88"/>
                <a:gd name="T29" fmla="*/ 41 h 146"/>
                <a:gd name="T30" fmla="*/ 85 w 88"/>
                <a:gd name="T31" fmla="*/ 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46">
                  <a:moveTo>
                    <a:pt x="85" y="38"/>
                  </a:moveTo>
                  <a:cubicBezTo>
                    <a:pt x="65" y="38"/>
                    <a:pt x="65" y="38"/>
                    <a:pt x="65" y="38"/>
                  </a:cubicBezTo>
                  <a:cubicBezTo>
                    <a:pt x="63" y="23"/>
                    <a:pt x="51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36" y="6"/>
                    <a:pt x="57" y="18"/>
                    <a:pt x="60" y="41"/>
                  </a:cubicBezTo>
                  <a:cubicBezTo>
                    <a:pt x="60" y="43"/>
                    <a:pt x="61" y="44"/>
                    <a:pt x="63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8" y="140"/>
                    <a:pt x="57" y="142"/>
                    <a:pt x="57" y="143"/>
                  </a:cubicBezTo>
                  <a:cubicBezTo>
                    <a:pt x="57" y="145"/>
                    <a:pt x="58" y="146"/>
                    <a:pt x="60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7" y="146"/>
                    <a:pt x="88" y="145"/>
                    <a:pt x="88" y="143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9"/>
                    <a:pt x="87" y="38"/>
                    <a:pt x="85" y="3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4984751" y="4598988"/>
              <a:ext cx="204788" cy="365125"/>
            </a:xfrm>
            <a:custGeom>
              <a:avLst/>
              <a:gdLst>
                <a:gd name="T0" fmla="*/ 66 w 69"/>
                <a:gd name="T1" fmla="*/ 117 h 123"/>
                <a:gd name="T2" fmla="*/ 6 w 69"/>
                <a:gd name="T3" fmla="*/ 117 h 123"/>
                <a:gd name="T4" fmla="*/ 6 w 69"/>
                <a:gd name="T5" fmla="*/ 6 h 123"/>
                <a:gd name="T6" fmla="*/ 66 w 69"/>
                <a:gd name="T7" fmla="*/ 6 h 123"/>
                <a:gd name="T8" fmla="*/ 69 w 69"/>
                <a:gd name="T9" fmla="*/ 3 h 123"/>
                <a:gd name="T10" fmla="*/ 66 w 69"/>
                <a:gd name="T11" fmla="*/ 0 h 123"/>
                <a:gd name="T12" fmla="*/ 3 w 69"/>
                <a:gd name="T13" fmla="*/ 0 h 123"/>
                <a:gd name="T14" fmla="*/ 0 w 69"/>
                <a:gd name="T15" fmla="*/ 3 h 123"/>
                <a:gd name="T16" fmla="*/ 0 w 69"/>
                <a:gd name="T17" fmla="*/ 120 h 123"/>
                <a:gd name="T18" fmla="*/ 3 w 69"/>
                <a:gd name="T19" fmla="*/ 123 h 123"/>
                <a:gd name="T20" fmla="*/ 66 w 69"/>
                <a:gd name="T21" fmla="*/ 123 h 123"/>
                <a:gd name="T22" fmla="*/ 69 w 69"/>
                <a:gd name="T23" fmla="*/ 120 h 123"/>
                <a:gd name="T24" fmla="*/ 66 w 69"/>
                <a:gd name="T25" fmla="*/ 1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3">
                  <a:moveTo>
                    <a:pt x="66" y="117"/>
                  </a:moveTo>
                  <a:cubicBezTo>
                    <a:pt x="6" y="117"/>
                    <a:pt x="6" y="117"/>
                    <a:pt x="6" y="11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7" y="6"/>
                    <a:pt x="69" y="5"/>
                    <a:pt x="69" y="3"/>
                  </a:cubicBezTo>
                  <a:cubicBezTo>
                    <a:pt x="69" y="1"/>
                    <a:pt x="67" y="0"/>
                    <a:pt x="6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3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7" y="123"/>
                    <a:pt x="69" y="122"/>
                    <a:pt x="69" y="120"/>
                  </a:cubicBezTo>
                  <a:cubicBezTo>
                    <a:pt x="69" y="119"/>
                    <a:pt x="67" y="117"/>
                    <a:pt x="66" y="1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4154488" y="4484688"/>
              <a:ext cx="571500" cy="396875"/>
            </a:xfrm>
            <a:custGeom>
              <a:avLst/>
              <a:gdLst>
                <a:gd name="T0" fmla="*/ 186 w 192"/>
                <a:gd name="T1" fmla="*/ 12 h 133"/>
                <a:gd name="T2" fmla="*/ 190 w 192"/>
                <a:gd name="T3" fmla="*/ 13 h 133"/>
                <a:gd name="T4" fmla="*/ 191 w 192"/>
                <a:gd name="T5" fmla="*/ 9 h 133"/>
                <a:gd name="T6" fmla="*/ 172 w 192"/>
                <a:gd name="T7" fmla="*/ 0 h 133"/>
                <a:gd name="T8" fmla="*/ 124 w 192"/>
                <a:gd name="T9" fmla="*/ 0 h 133"/>
                <a:gd name="T10" fmla="*/ 82 w 192"/>
                <a:gd name="T11" fmla="*/ 25 h 133"/>
                <a:gd name="T12" fmla="*/ 68 w 192"/>
                <a:gd name="T13" fmla="*/ 25 h 133"/>
                <a:gd name="T14" fmla="*/ 68 w 192"/>
                <a:gd name="T15" fmla="*/ 15 h 133"/>
                <a:gd name="T16" fmla="*/ 65 w 192"/>
                <a:gd name="T17" fmla="*/ 12 h 133"/>
                <a:gd name="T18" fmla="*/ 3 w 192"/>
                <a:gd name="T19" fmla="*/ 12 h 133"/>
                <a:gd name="T20" fmla="*/ 0 w 192"/>
                <a:gd name="T21" fmla="*/ 15 h 133"/>
                <a:gd name="T22" fmla="*/ 3 w 192"/>
                <a:gd name="T23" fmla="*/ 18 h 133"/>
                <a:gd name="T24" fmla="*/ 62 w 192"/>
                <a:gd name="T25" fmla="*/ 18 h 133"/>
                <a:gd name="T26" fmla="*/ 62 w 192"/>
                <a:gd name="T27" fmla="*/ 127 h 133"/>
                <a:gd name="T28" fmla="*/ 3 w 192"/>
                <a:gd name="T29" fmla="*/ 127 h 133"/>
                <a:gd name="T30" fmla="*/ 0 w 192"/>
                <a:gd name="T31" fmla="*/ 130 h 133"/>
                <a:gd name="T32" fmla="*/ 3 w 192"/>
                <a:gd name="T33" fmla="*/ 133 h 133"/>
                <a:gd name="T34" fmla="*/ 65 w 192"/>
                <a:gd name="T35" fmla="*/ 133 h 133"/>
                <a:gd name="T36" fmla="*/ 68 w 192"/>
                <a:gd name="T37" fmla="*/ 130 h 133"/>
                <a:gd name="T38" fmla="*/ 68 w 192"/>
                <a:gd name="T39" fmla="*/ 121 h 133"/>
                <a:gd name="T40" fmla="*/ 79 w 192"/>
                <a:gd name="T41" fmla="*/ 121 h 133"/>
                <a:gd name="T42" fmla="*/ 82 w 192"/>
                <a:gd name="T43" fmla="*/ 118 h 133"/>
                <a:gd name="T44" fmla="*/ 81 w 192"/>
                <a:gd name="T45" fmla="*/ 116 h 133"/>
                <a:gd name="T46" fmla="*/ 79 w 192"/>
                <a:gd name="T47" fmla="*/ 115 h 133"/>
                <a:gd name="T48" fmla="*/ 68 w 192"/>
                <a:gd name="T49" fmla="*/ 115 h 133"/>
                <a:gd name="T50" fmla="*/ 68 w 192"/>
                <a:gd name="T51" fmla="*/ 31 h 133"/>
                <a:gd name="T52" fmla="*/ 84 w 192"/>
                <a:gd name="T53" fmla="*/ 31 h 133"/>
                <a:gd name="T54" fmla="*/ 87 w 192"/>
                <a:gd name="T55" fmla="*/ 29 h 133"/>
                <a:gd name="T56" fmla="*/ 124 w 192"/>
                <a:gd name="T57" fmla="*/ 6 h 133"/>
                <a:gd name="T58" fmla="*/ 172 w 192"/>
                <a:gd name="T59" fmla="*/ 6 h 133"/>
                <a:gd name="T60" fmla="*/ 186 w 192"/>
                <a:gd name="T61" fmla="*/ 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133">
                  <a:moveTo>
                    <a:pt x="186" y="12"/>
                  </a:moveTo>
                  <a:cubicBezTo>
                    <a:pt x="186" y="13"/>
                    <a:pt x="188" y="14"/>
                    <a:pt x="190" y="13"/>
                  </a:cubicBezTo>
                  <a:cubicBezTo>
                    <a:pt x="191" y="12"/>
                    <a:pt x="192" y="11"/>
                    <a:pt x="191" y="9"/>
                  </a:cubicBezTo>
                  <a:cubicBezTo>
                    <a:pt x="188" y="3"/>
                    <a:pt x="182" y="0"/>
                    <a:pt x="17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6" y="0"/>
                    <a:pt x="90" y="10"/>
                    <a:pt x="82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4"/>
                    <a:pt x="67" y="12"/>
                    <a:pt x="6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5"/>
                  </a:cubicBezTo>
                  <a:cubicBezTo>
                    <a:pt x="0" y="17"/>
                    <a:pt x="1" y="18"/>
                    <a:pt x="3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1" y="127"/>
                    <a:pt x="0" y="129"/>
                    <a:pt x="0" y="130"/>
                  </a:cubicBezTo>
                  <a:cubicBezTo>
                    <a:pt x="0" y="132"/>
                    <a:pt x="1" y="133"/>
                    <a:pt x="3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7" y="133"/>
                    <a:pt x="68" y="132"/>
                    <a:pt x="68" y="130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81" y="121"/>
                    <a:pt x="82" y="120"/>
                    <a:pt x="82" y="118"/>
                  </a:cubicBezTo>
                  <a:cubicBezTo>
                    <a:pt x="82" y="117"/>
                    <a:pt x="82" y="116"/>
                    <a:pt x="81" y="116"/>
                  </a:cubicBezTo>
                  <a:cubicBezTo>
                    <a:pt x="80" y="115"/>
                    <a:pt x="80" y="115"/>
                    <a:pt x="79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5" y="31"/>
                    <a:pt x="86" y="30"/>
                    <a:pt x="87" y="29"/>
                  </a:cubicBezTo>
                  <a:cubicBezTo>
                    <a:pt x="94" y="15"/>
                    <a:pt x="108" y="6"/>
                    <a:pt x="124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82" y="6"/>
                    <a:pt x="184" y="9"/>
                    <a:pt x="186" y="12"/>
                  </a:cubicBezTo>
                  <a:close/>
                </a:path>
              </a:pathLst>
            </a:custGeom>
            <a:solidFill>
              <a:srgbClr val="A31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" name="Freeform 69"/>
            <p:cNvSpPr>
              <a:spLocks/>
            </p:cNvSpPr>
            <p:nvPr/>
          </p:nvSpPr>
          <p:spPr bwMode="auto">
            <a:xfrm>
              <a:off x="4678363" y="4664075"/>
              <a:ext cx="312738" cy="388938"/>
            </a:xfrm>
            <a:custGeom>
              <a:avLst/>
              <a:gdLst>
                <a:gd name="T0" fmla="*/ 100 w 105"/>
                <a:gd name="T1" fmla="*/ 57 h 131"/>
                <a:gd name="T2" fmla="*/ 51 w 105"/>
                <a:gd name="T3" fmla="*/ 1 h 131"/>
                <a:gd name="T4" fmla="*/ 47 w 105"/>
                <a:gd name="T5" fmla="*/ 1 h 131"/>
                <a:gd name="T6" fmla="*/ 46 w 105"/>
                <a:gd name="T7" fmla="*/ 5 h 131"/>
                <a:gd name="T8" fmla="*/ 96 w 105"/>
                <a:gd name="T9" fmla="*/ 61 h 131"/>
                <a:gd name="T10" fmla="*/ 93 w 105"/>
                <a:gd name="T11" fmla="*/ 74 h 131"/>
                <a:gd name="T12" fmla="*/ 85 w 105"/>
                <a:gd name="T13" fmla="*/ 77 h 131"/>
                <a:gd name="T14" fmla="*/ 85 w 105"/>
                <a:gd name="T15" fmla="*/ 77 h 131"/>
                <a:gd name="T16" fmla="*/ 79 w 105"/>
                <a:gd name="T17" fmla="*/ 75 h 131"/>
                <a:gd name="T18" fmla="*/ 26 w 105"/>
                <a:gd name="T19" fmla="*/ 14 h 131"/>
                <a:gd name="T20" fmla="*/ 24 w 105"/>
                <a:gd name="T21" fmla="*/ 14 h 131"/>
                <a:gd name="T22" fmla="*/ 23 w 105"/>
                <a:gd name="T23" fmla="*/ 14 h 131"/>
                <a:gd name="T24" fmla="*/ 21 w 105"/>
                <a:gd name="T25" fmla="*/ 15 h 131"/>
                <a:gd name="T26" fmla="*/ 21 w 105"/>
                <a:gd name="T27" fmla="*/ 19 h 131"/>
                <a:gd name="T28" fmla="*/ 76 w 105"/>
                <a:gd name="T29" fmla="*/ 80 h 131"/>
                <a:gd name="T30" fmla="*/ 73 w 105"/>
                <a:gd name="T31" fmla="*/ 94 h 131"/>
                <a:gd name="T32" fmla="*/ 65 w 105"/>
                <a:gd name="T33" fmla="*/ 97 h 131"/>
                <a:gd name="T34" fmla="*/ 59 w 105"/>
                <a:gd name="T35" fmla="*/ 95 h 131"/>
                <a:gd name="T36" fmla="*/ 10 w 105"/>
                <a:gd name="T37" fmla="*/ 38 h 131"/>
                <a:gd name="T38" fmla="*/ 7 w 105"/>
                <a:gd name="T39" fmla="*/ 37 h 131"/>
                <a:gd name="T40" fmla="*/ 5 w 105"/>
                <a:gd name="T41" fmla="*/ 39 h 131"/>
                <a:gd name="T42" fmla="*/ 5 w 105"/>
                <a:gd name="T43" fmla="*/ 43 h 131"/>
                <a:gd name="T44" fmla="*/ 57 w 105"/>
                <a:gd name="T45" fmla="*/ 101 h 131"/>
                <a:gd name="T46" fmla="*/ 54 w 105"/>
                <a:gd name="T47" fmla="*/ 114 h 131"/>
                <a:gd name="T48" fmla="*/ 46 w 105"/>
                <a:gd name="T49" fmla="*/ 117 h 131"/>
                <a:gd name="T50" fmla="*/ 40 w 105"/>
                <a:gd name="T51" fmla="*/ 115 h 131"/>
                <a:gd name="T52" fmla="*/ 5 w 105"/>
                <a:gd name="T53" fmla="*/ 77 h 131"/>
                <a:gd name="T54" fmla="*/ 1 w 105"/>
                <a:gd name="T55" fmla="*/ 76 h 131"/>
                <a:gd name="T56" fmla="*/ 1 w 105"/>
                <a:gd name="T57" fmla="*/ 81 h 131"/>
                <a:gd name="T58" fmla="*/ 25 w 105"/>
                <a:gd name="T59" fmla="*/ 108 h 131"/>
                <a:gd name="T60" fmla="*/ 27 w 105"/>
                <a:gd name="T61" fmla="*/ 113 h 131"/>
                <a:gd name="T62" fmla="*/ 23 w 105"/>
                <a:gd name="T63" fmla="*/ 122 h 131"/>
                <a:gd name="T64" fmla="*/ 15 w 105"/>
                <a:gd name="T65" fmla="*/ 125 h 131"/>
                <a:gd name="T66" fmla="*/ 9 w 105"/>
                <a:gd name="T67" fmla="*/ 123 h 131"/>
                <a:gd name="T68" fmla="*/ 6 w 105"/>
                <a:gd name="T69" fmla="*/ 119 h 131"/>
                <a:gd name="T70" fmla="*/ 1 w 105"/>
                <a:gd name="T71" fmla="*/ 119 h 131"/>
                <a:gd name="T72" fmla="*/ 1 w 105"/>
                <a:gd name="T73" fmla="*/ 121 h 131"/>
                <a:gd name="T74" fmla="*/ 1 w 105"/>
                <a:gd name="T75" fmla="*/ 123 h 131"/>
                <a:gd name="T76" fmla="*/ 5 w 105"/>
                <a:gd name="T77" fmla="*/ 127 h 131"/>
                <a:gd name="T78" fmla="*/ 15 w 105"/>
                <a:gd name="T79" fmla="*/ 131 h 131"/>
                <a:gd name="T80" fmla="*/ 15 w 105"/>
                <a:gd name="T81" fmla="*/ 131 h 131"/>
                <a:gd name="T82" fmla="*/ 27 w 105"/>
                <a:gd name="T83" fmla="*/ 126 h 131"/>
                <a:gd name="T84" fmla="*/ 33 w 105"/>
                <a:gd name="T85" fmla="*/ 116 h 131"/>
                <a:gd name="T86" fmla="*/ 36 w 105"/>
                <a:gd name="T87" fmla="*/ 119 h 131"/>
                <a:gd name="T88" fmla="*/ 46 w 105"/>
                <a:gd name="T89" fmla="*/ 123 h 131"/>
                <a:gd name="T90" fmla="*/ 58 w 105"/>
                <a:gd name="T91" fmla="*/ 119 h 131"/>
                <a:gd name="T92" fmla="*/ 64 w 105"/>
                <a:gd name="T93" fmla="*/ 103 h 131"/>
                <a:gd name="T94" fmla="*/ 77 w 105"/>
                <a:gd name="T95" fmla="*/ 98 h 131"/>
                <a:gd name="T96" fmla="*/ 83 w 105"/>
                <a:gd name="T97" fmla="*/ 83 h 131"/>
                <a:gd name="T98" fmla="*/ 85 w 105"/>
                <a:gd name="T99" fmla="*/ 83 h 131"/>
                <a:gd name="T100" fmla="*/ 85 w 105"/>
                <a:gd name="T101" fmla="*/ 83 h 131"/>
                <a:gd name="T102" fmla="*/ 97 w 105"/>
                <a:gd name="T103" fmla="*/ 79 h 131"/>
                <a:gd name="T104" fmla="*/ 100 w 105"/>
                <a:gd name="T105" fmla="*/ 5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31">
                  <a:moveTo>
                    <a:pt x="100" y="57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0" y="0"/>
                    <a:pt x="48" y="0"/>
                    <a:pt x="47" y="1"/>
                  </a:cubicBezTo>
                  <a:cubicBezTo>
                    <a:pt x="45" y="2"/>
                    <a:pt x="45" y="4"/>
                    <a:pt x="46" y="5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9" y="64"/>
                    <a:pt x="97" y="70"/>
                    <a:pt x="93" y="74"/>
                  </a:cubicBezTo>
                  <a:cubicBezTo>
                    <a:pt x="91" y="76"/>
                    <a:pt x="88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3" y="77"/>
                    <a:pt x="81" y="77"/>
                    <a:pt x="79" y="7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4"/>
                    <a:pt x="23" y="14"/>
                    <a:pt x="23" y="14"/>
                  </a:cubicBezTo>
                  <a:cubicBezTo>
                    <a:pt x="22" y="14"/>
                    <a:pt x="21" y="14"/>
                    <a:pt x="21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9" y="84"/>
                    <a:pt x="78" y="90"/>
                    <a:pt x="73" y="94"/>
                  </a:cubicBezTo>
                  <a:cubicBezTo>
                    <a:pt x="71" y="96"/>
                    <a:pt x="68" y="97"/>
                    <a:pt x="65" y="97"/>
                  </a:cubicBezTo>
                  <a:cubicBezTo>
                    <a:pt x="63" y="97"/>
                    <a:pt x="61" y="96"/>
                    <a:pt x="59" y="95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7"/>
                    <a:pt x="7" y="37"/>
                  </a:cubicBezTo>
                  <a:cubicBezTo>
                    <a:pt x="6" y="37"/>
                    <a:pt x="5" y="38"/>
                    <a:pt x="5" y="39"/>
                  </a:cubicBezTo>
                  <a:cubicBezTo>
                    <a:pt x="4" y="40"/>
                    <a:pt x="4" y="42"/>
                    <a:pt x="5" y="43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60" y="104"/>
                    <a:pt x="58" y="110"/>
                    <a:pt x="54" y="114"/>
                  </a:cubicBezTo>
                  <a:cubicBezTo>
                    <a:pt x="51" y="116"/>
                    <a:pt x="48" y="117"/>
                    <a:pt x="46" y="117"/>
                  </a:cubicBezTo>
                  <a:cubicBezTo>
                    <a:pt x="43" y="117"/>
                    <a:pt x="41" y="117"/>
                    <a:pt x="40" y="115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5"/>
                    <a:pt x="2" y="75"/>
                    <a:pt x="1" y="76"/>
                  </a:cubicBezTo>
                  <a:cubicBezTo>
                    <a:pt x="0" y="77"/>
                    <a:pt x="0" y="79"/>
                    <a:pt x="1" y="81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7" y="109"/>
                    <a:pt x="27" y="111"/>
                    <a:pt x="27" y="113"/>
                  </a:cubicBezTo>
                  <a:cubicBezTo>
                    <a:pt x="27" y="116"/>
                    <a:pt x="25" y="119"/>
                    <a:pt x="23" y="122"/>
                  </a:cubicBezTo>
                  <a:cubicBezTo>
                    <a:pt x="20" y="124"/>
                    <a:pt x="18" y="125"/>
                    <a:pt x="15" y="125"/>
                  </a:cubicBezTo>
                  <a:cubicBezTo>
                    <a:pt x="13" y="125"/>
                    <a:pt x="10" y="124"/>
                    <a:pt x="9" y="123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18"/>
                    <a:pt x="3" y="118"/>
                    <a:pt x="1" y="119"/>
                  </a:cubicBezTo>
                  <a:cubicBezTo>
                    <a:pt x="1" y="119"/>
                    <a:pt x="1" y="120"/>
                    <a:pt x="1" y="121"/>
                  </a:cubicBezTo>
                  <a:cubicBezTo>
                    <a:pt x="0" y="122"/>
                    <a:pt x="1" y="122"/>
                    <a:pt x="1" y="123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7" y="129"/>
                    <a:pt x="11" y="131"/>
                    <a:pt x="15" y="131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9" y="131"/>
                    <a:pt x="23" y="129"/>
                    <a:pt x="27" y="126"/>
                  </a:cubicBezTo>
                  <a:cubicBezTo>
                    <a:pt x="30" y="123"/>
                    <a:pt x="32" y="120"/>
                    <a:pt x="33" y="116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8" y="122"/>
                    <a:pt x="42" y="123"/>
                    <a:pt x="46" y="123"/>
                  </a:cubicBezTo>
                  <a:cubicBezTo>
                    <a:pt x="50" y="123"/>
                    <a:pt x="54" y="122"/>
                    <a:pt x="58" y="119"/>
                  </a:cubicBezTo>
                  <a:cubicBezTo>
                    <a:pt x="62" y="114"/>
                    <a:pt x="65" y="108"/>
                    <a:pt x="64" y="103"/>
                  </a:cubicBezTo>
                  <a:cubicBezTo>
                    <a:pt x="69" y="103"/>
                    <a:pt x="73" y="102"/>
                    <a:pt x="77" y="98"/>
                  </a:cubicBezTo>
                  <a:cubicBezTo>
                    <a:pt x="82" y="94"/>
                    <a:pt x="84" y="89"/>
                    <a:pt x="83" y="83"/>
                  </a:cubicBezTo>
                  <a:cubicBezTo>
                    <a:pt x="84" y="83"/>
                    <a:pt x="84" y="83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90" y="83"/>
                    <a:pt x="94" y="82"/>
                    <a:pt x="97" y="79"/>
                  </a:cubicBezTo>
                  <a:cubicBezTo>
                    <a:pt x="104" y="72"/>
                    <a:pt x="105" y="63"/>
                    <a:pt x="100" y="57"/>
                  </a:cubicBezTo>
                  <a:close/>
                </a:path>
              </a:pathLst>
            </a:custGeom>
            <a:solidFill>
              <a:srgbClr val="A31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" name="Freeform 70"/>
            <p:cNvSpPr>
              <a:spLocks noEditPoints="1"/>
            </p:cNvSpPr>
            <p:nvPr/>
          </p:nvSpPr>
          <p:spPr bwMode="auto">
            <a:xfrm>
              <a:off x="4365626" y="4767263"/>
              <a:ext cx="373063" cy="309563"/>
            </a:xfrm>
            <a:custGeom>
              <a:avLst/>
              <a:gdLst>
                <a:gd name="T0" fmla="*/ 107 w 125"/>
                <a:gd name="T1" fmla="*/ 50 h 104"/>
                <a:gd name="T2" fmla="*/ 110 w 125"/>
                <a:gd name="T3" fmla="*/ 37 h 104"/>
                <a:gd name="T4" fmla="*/ 91 w 125"/>
                <a:gd name="T5" fmla="*/ 21 h 104"/>
                <a:gd name="T6" fmla="*/ 82 w 125"/>
                <a:gd name="T7" fmla="*/ 21 h 104"/>
                <a:gd name="T8" fmla="*/ 63 w 125"/>
                <a:gd name="T9" fmla="*/ 5 h 104"/>
                <a:gd name="T10" fmla="*/ 47 w 125"/>
                <a:gd name="T11" fmla="*/ 14 h 104"/>
                <a:gd name="T12" fmla="*/ 29 w 125"/>
                <a:gd name="T13" fmla="*/ 0 h 104"/>
                <a:gd name="T14" fmla="*/ 3 w 125"/>
                <a:gd name="T15" fmla="*/ 24 h 104"/>
                <a:gd name="T16" fmla="*/ 8 w 125"/>
                <a:gd name="T17" fmla="*/ 48 h 104"/>
                <a:gd name="T18" fmla="*/ 25 w 125"/>
                <a:gd name="T19" fmla="*/ 50 h 104"/>
                <a:gd name="T20" fmla="*/ 33 w 125"/>
                <a:gd name="T21" fmla="*/ 66 h 104"/>
                <a:gd name="T22" fmla="*/ 52 w 125"/>
                <a:gd name="T23" fmla="*/ 68 h 104"/>
                <a:gd name="T24" fmla="*/ 60 w 125"/>
                <a:gd name="T25" fmla="*/ 84 h 104"/>
                <a:gd name="T26" fmla="*/ 76 w 125"/>
                <a:gd name="T27" fmla="*/ 87 h 104"/>
                <a:gd name="T28" fmla="*/ 92 w 125"/>
                <a:gd name="T29" fmla="*/ 104 h 104"/>
                <a:gd name="T30" fmla="*/ 120 w 125"/>
                <a:gd name="T31" fmla="*/ 74 h 104"/>
                <a:gd name="T32" fmla="*/ 34 w 125"/>
                <a:gd name="T33" fmla="*/ 43 h 104"/>
                <a:gd name="T34" fmla="*/ 63 w 125"/>
                <a:gd name="T35" fmla="*/ 11 h 104"/>
                <a:gd name="T36" fmla="*/ 76 w 125"/>
                <a:gd name="T37" fmla="*/ 22 h 104"/>
                <a:gd name="T38" fmla="*/ 55 w 125"/>
                <a:gd name="T39" fmla="*/ 58 h 104"/>
                <a:gd name="T40" fmla="*/ 37 w 125"/>
                <a:gd name="T41" fmla="*/ 61 h 104"/>
                <a:gd name="T42" fmla="*/ 34 w 125"/>
                <a:gd name="T43" fmla="*/ 43 h 104"/>
                <a:gd name="T44" fmla="*/ 81 w 125"/>
                <a:gd name="T45" fmla="*/ 76 h 104"/>
                <a:gd name="T46" fmla="*/ 63 w 125"/>
                <a:gd name="T47" fmla="*/ 80 h 104"/>
                <a:gd name="T48" fmla="*/ 60 w 125"/>
                <a:gd name="T49" fmla="*/ 61 h 104"/>
                <a:gd name="T50" fmla="*/ 91 w 125"/>
                <a:gd name="T51" fmla="*/ 27 h 104"/>
                <a:gd name="T52" fmla="*/ 104 w 125"/>
                <a:gd name="T53" fmla="*/ 38 h 104"/>
                <a:gd name="T54" fmla="*/ 96 w 125"/>
                <a:gd name="T55" fmla="*/ 56 h 104"/>
                <a:gd name="T56" fmla="*/ 92 w 125"/>
                <a:gd name="T57" fmla="*/ 98 h 104"/>
                <a:gd name="T58" fmla="*/ 83 w 125"/>
                <a:gd name="T59" fmla="*/ 84 h 104"/>
                <a:gd name="T60" fmla="*/ 86 w 125"/>
                <a:gd name="T61" fmla="*/ 80 h 104"/>
                <a:gd name="T62" fmla="*/ 107 w 125"/>
                <a:gd name="T63" fmla="*/ 56 h 104"/>
                <a:gd name="T64" fmla="*/ 117 w 125"/>
                <a:gd name="T65" fmla="*/ 64 h 104"/>
                <a:gd name="T66" fmla="*/ 98 w 125"/>
                <a:gd name="T67" fmla="*/ 94 h 104"/>
                <a:gd name="T68" fmla="*/ 29 w 125"/>
                <a:gd name="T69" fmla="*/ 6 h 104"/>
                <a:gd name="T70" fmla="*/ 41 w 125"/>
                <a:gd name="T71" fmla="*/ 17 h 104"/>
                <a:gd name="T72" fmla="*/ 27 w 125"/>
                <a:gd name="T73" fmla="*/ 41 h 104"/>
                <a:gd name="T74" fmla="*/ 12 w 125"/>
                <a:gd name="T75" fmla="*/ 43 h 104"/>
                <a:gd name="T76" fmla="*/ 8 w 125"/>
                <a:gd name="T77" fmla="*/ 28 h 104"/>
                <a:gd name="T78" fmla="*/ 29 w 125"/>
                <a:gd name="T79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" h="104">
                  <a:moveTo>
                    <a:pt x="116" y="53"/>
                  </a:moveTo>
                  <a:cubicBezTo>
                    <a:pt x="113" y="51"/>
                    <a:pt x="110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9" y="46"/>
                    <a:pt x="110" y="42"/>
                    <a:pt x="110" y="37"/>
                  </a:cubicBezTo>
                  <a:cubicBezTo>
                    <a:pt x="109" y="32"/>
                    <a:pt x="106" y="28"/>
                    <a:pt x="102" y="25"/>
                  </a:cubicBezTo>
                  <a:cubicBezTo>
                    <a:pt x="99" y="23"/>
                    <a:pt x="95" y="21"/>
                    <a:pt x="91" y="21"/>
                  </a:cubicBezTo>
                  <a:cubicBezTo>
                    <a:pt x="88" y="21"/>
                    <a:pt x="85" y="22"/>
                    <a:pt x="82" y="23"/>
                  </a:cubicBezTo>
                  <a:cubicBezTo>
                    <a:pt x="82" y="23"/>
                    <a:pt x="82" y="22"/>
                    <a:pt x="82" y="21"/>
                  </a:cubicBezTo>
                  <a:cubicBezTo>
                    <a:pt x="81" y="16"/>
                    <a:pt x="78" y="11"/>
                    <a:pt x="74" y="8"/>
                  </a:cubicBezTo>
                  <a:cubicBezTo>
                    <a:pt x="71" y="6"/>
                    <a:pt x="67" y="5"/>
                    <a:pt x="63" y="5"/>
                  </a:cubicBezTo>
                  <a:cubicBezTo>
                    <a:pt x="57" y="5"/>
                    <a:pt x="51" y="8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0"/>
                    <a:pt x="43" y="6"/>
                    <a:pt x="40" y="4"/>
                  </a:cubicBezTo>
                  <a:cubicBezTo>
                    <a:pt x="36" y="1"/>
                    <a:pt x="33" y="0"/>
                    <a:pt x="29" y="0"/>
                  </a:cubicBezTo>
                  <a:cubicBezTo>
                    <a:pt x="23" y="0"/>
                    <a:pt x="19" y="3"/>
                    <a:pt x="16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8"/>
                    <a:pt x="0" y="32"/>
                    <a:pt x="1" y="37"/>
                  </a:cubicBezTo>
                  <a:cubicBezTo>
                    <a:pt x="2" y="41"/>
                    <a:pt x="4" y="45"/>
                    <a:pt x="8" y="48"/>
                  </a:cubicBezTo>
                  <a:cubicBezTo>
                    <a:pt x="11" y="50"/>
                    <a:pt x="15" y="52"/>
                    <a:pt x="19" y="52"/>
                  </a:cubicBezTo>
                  <a:cubicBezTo>
                    <a:pt x="21" y="52"/>
                    <a:pt x="23" y="51"/>
                    <a:pt x="25" y="50"/>
                  </a:cubicBezTo>
                  <a:cubicBezTo>
                    <a:pt x="25" y="51"/>
                    <a:pt x="25" y="52"/>
                    <a:pt x="26" y="53"/>
                  </a:cubicBezTo>
                  <a:cubicBezTo>
                    <a:pt x="26" y="59"/>
                    <a:pt x="29" y="63"/>
                    <a:pt x="33" y="66"/>
                  </a:cubicBezTo>
                  <a:cubicBezTo>
                    <a:pt x="37" y="68"/>
                    <a:pt x="40" y="69"/>
                    <a:pt x="44" y="69"/>
                  </a:cubicBezTo>
                  <a:cubicBezTo>
                    <a:pt x="47" y="69"/>
                    <a:pt x="49" y="69"/>
                    <a:pt x="52" y="68"/>
                  </a:cubicBezTo>
                  <a:cubicBezTo>
                    <a:pt x="52" y="69"/>
                    <a:pt x="52" y="71"/>
                    <a:pt x="52" y="72"/>
                  </a:cubicBezTo>
                  <a:cubicBezTo>
                    <a:pt x="53" y="77"/>
                    <a:pt x="55" y="81"/>
                    <a:pt x="60" y="84"/>
                  </a:cubicBezTo>
                  <a:cubicBezTo>
                    <a:pt x="63" y="87"/>
                    <a:pt x="67" y="88"/>
                    <a:pt x="71" y="88"/>
                  </a:cubicBezTo>
                  <a:cubicBezTo>
                    <a:pt x="73" y="88"/>
                    <a:pt x="74" y="88"/>
                    <a:pt x="76" y="87"/>
                  </a:cubicBezTo>
                  <a:cubicBezTo>
                    <a:pt x="76" y="92"/>
                    <a:pt x="78" y="97"/>
                    <a:pt x="83" y="101"/>
                  </a:cubicBezTo>
                  <a:cubicBezTo>
                    <a:pt x="85" y="103"/>
                    <a:pt x="88" y="104"/>
                    <a:pt x="92" y="104"/>
                  </a:cubicBezTo>
                  <a:cubicBezTo>
                    <a:pt x="96" y="104"/>
                    <a:pt x="100" y="102"/>
                    <a:pt x="103" y="98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5" y="67"/>
                    <a:pt x="123" y="58"/>
                    <a:pt x="116" y="53"/>
                  </a:cubicBezTo>
                  <a:close/>
                  <a:moveTo>
                    <a:pt x="34" y="43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5" y="13"/>
                    <a:pt x="59" y="11"/>
                    <a:pt x="63" y="11"/>
                  </a:cubicBezTo>
                  <a:cubicBezTo>
                    <a:pt x="66" y="11"/>
                    <a:pt x="68" y="12"/>
                    <a:pt x="71" y="13"/>
                  </a:cubicBezTo>
                  <a:cubicBezTo>
                    <a:pt x="73" y="15"/>
                    <a:pt x="75" y="18"/>
                    <a:pt x="76" y="22"/>
                  </a:cubicBezTo>
                  <a:cubicBezTo>
                    <a:pt x="76" y="25"/>
                    <a:pt x="76" y="29"/>
                    <a:pt x="74" y="32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61"/>
                    <a:pt x="49" y="63"/>
                    <a:pt x="44" y="63"/>
                  </a:cubicBezTo>
                  <a:cubicBezTo>
                    <a:pt x="42" y="63"/>
                    <a:pt x="39" y="63"/>
                    <a:pt x="37" y="61"/>
                  </a:cubicBezTo>
                  <a:cubicBezTo>
                    <a:pt x="34" y="59"/>
                    <a:pt x="32" y="56"/>
                    <a:pt x="32" y="52"/>
                  </a:cubicBezTo>
                  <a:cubicBezTo>
                    <a:pt x="31" y="49"/>
                    <a:pt x="32" y="46"/>
                    <a:pt x="34" y="43"/>
                  </a:cubicBezTo>
                  <a:close/>
                  <a:moveTo>
                    <a:pt x="96" y="56"/>
                  </a:moveTo>
                  <a:cubicBezTo>
                    <a:pt x="81" y="76"/>
                    <a:pt x="81" y="76"/>
                    <a:pt x="81" y="76"/>
                  </a:cubicBezTo>
                  <a:cubicBezTo>
                    <a:pt x="79" y="80"/>
                    <a:pt x="75" y="82"/>
                    <a:pt x="71" y="82"/>
                  </a:cubicBezTo>
                  <a:cubicBezTo>
                    <a:pt x="68" y="82"/>
                    <a:pt x="65" y="81"/>
                    <a:pt x="63" y="80"/>
                  </a:cubicBezTo>
                  <a:cubicBezTo>
                    <a:pt x="60" y="78"/>
                    <a:pt x="58" y="75"/>
                    <a:pt x="58" y="71"/>
                  </a:cubicBezTo>
                  <a:cubicBezTo>
                    <a:pt x="57" y="68"/>
                    <a:pt x="58" y="64"/>
                    <a:pt x="60" y="61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3" y="29"/>
                    <a:pt x="87" y="27"/>
                    <a:pt x="91" y="27"/>
                  </a:cubicBezTo>
                  <a:cubicBezTo>
                    <a:pt x="94" y="27"/>
                    <a:pt x="96" y="28"/>
                    <a:pt x="98" y="30"/>
                  </a:cubicBezTo>
                  <a:cubicBezTo>
                    <a:pt x="101" y="32"/>
                    <a:pt x="103" y="35"/>
                    <a:pt x="104" y="38"/>
                  </a:cubicBezTo>
                  <a:cubicBezTo>
                    <a:pt x="104" y="42"/>
                    <a:pt x="103" y="45"/>
                    <a:pt x="101" y="48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6"/>
                    <a:pt x="96" y="56"/>
                    <a:pt x="96" y="56"/>
                  </a:cubicBezTo>
                  <a:close/>
                  <a:moveTo>
                    <a:pt x="92" y="98"/>
                  </a:moveTo>
                  <a:cubicBezTo>
                    <a:pt x="90" y="98"/>
                    <a:pt x="88" y="97"/>
                    <a:pt x="86" y="96"/>
                  </a:cubicBezTo>
                  <a:cubicBezTo>
                    <a:pt x="82" y="93"/>
                    <a:pt x="81" y="88"/>
                    <a:pt x="83" y="84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2" y="58"/>
                    <a:pt x="104" y="56"/>
                    <a:pt x="107" y="56"/>
                  </a:cubicBezTo>
                  <a:cubicBezTo>
                    <a:pt x="109" y="56"/>
                    <a:pt x="111" y="57"/>
                    <a:pt x="113" y="58"/>
                  </a:cubicBezTo>
                  <a:cubicBezTo>
                    <a:pt x="115" y="60"/>
                    <a:pt x="116" y="62"/>
                    <a:pt x="117" y="64"/>
                  </a:cubicBezTo>
                  <a:cubicBezTo>
                    <a:pt x="117" y="66"/>
                    <a:pt x="117" y="68"/>
                    <a:pt x="115" y="70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7" y="96"/>
                    <a:pt x="94" y="98"/>
                    <a:pt x="92" y="98"/>
                  </a:cubicBezTo>
                  <a:close/>
                  <a:moveTo>
                    <a:pt x="29" y="6"/>
                  </a:moveTo>
                  <a:cubicBezTo>
                    <a:pt x="31" y="6"/>
                    <a:pt x="34" y="7"/>
                    <a:pt x="36" y="9"/>
                  </a:cubicBezTo>
                  <a:cubicBezTo>
                    <a:pt x="39" y="11"/>
                    <a:pt x="41" y="13"/>
                    <a:pt x="41" y="17"/>
                  </a:cubicBezTo>
                  <a:cubicBezTo>
                    <a:pt x="42" y="19"/>
                    <a:pt x="41" y="22"/>
                    <a:pt x="40" y="2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2" y="45"/>
                    <a:pt x="19" y="45"/>
                  </a:cubicBezTo>
                  <a:cubicBezTo>
                    <a:pt x="16" y="45"/>
                    <a:pt x="14" y="45"/>
                    <a:pt x="12" y="43"/>
                  </a:cubicBezTo>
                  <a:cubicBezTo>
                    <a:pt x="9" y="41"/>
                    <a:pt x="7" y="39"/>
                    <a:pt x="7" y="36"/>
                  </a:cubicBezTo>
                  <a:cubicBezTo>
                    <a:pt x="6" y="33"/>
                    <a:pt x="7" y="30"/>
                    <a:pt x="8" y="2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5" y="6"/>
                    <a:pt x="29" y="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4478338" y="4508500"/>
              <a:ext cx="384175" cy="220663"/>
            </a:xfrm>
            <a:custGeom>
              <a:avLst/>
              <a:gdLst>
                <a:gd name="T0" fmla="*/ 128 w 129"/>
                <a:gd name="T1" fmla="*/ 49 h 74"/>
                <a:gd name="T2" fmla="*/ 124 w 129"/>
                <a:gd name="T3" fmla="*/ 48 h 74"/>
                <a:gd name="T4" fmla="*/ 116 w 129"/>
                <a:gd name="T5" fmla="*/ 51 h 74"/>
                <a:gd name="T6" fmla="*/ 115 w 129"/>
                <a:gd name="T7" fmla="*/ 52 h 74"/>
                <a:gd name="T8" fmla="*/ 105 w 129"/>
                <a:gd name="T9" fmla="*/ 54 h 74"/>
                <a:gd name="T10" fmla="*/ 79 w 129"/>
                <a:gd name="T11" fmla="*/ 34 h 74"/>
                <a:gd name="T12" fmla="*/ 77 w 129"/>
                <a:gd name="T13" fmla="*/ 32 h 74"/>
                <a:gd name="T14" fmla="*/ 74 w 129"/>
                <a:gd name="T15" fmla="*/ 33 h 74"/>
                <a:gd name="T16" fmla="*/ 73 w 129"/>
                <a:gd name="T17" fmla="*/ 34 h 74"/>
                <a:gd name="T18" fmla="*/ 43 w 129"/>
                <a:gd name="T19" fmla="*/ 64 h 74"/>
                <a:gd name="T20" fmla="*/ 29 w 129"/>
                <a:gd name="T21" fmla="*/ 68 h 74"/>
                <a:gd name="T22" fmla="*/ 7 w 129"/>
                <a:gd name="T23" fmla="*/ 61 h 74"/>
                <a:gd name="T24" fmla="*/ 7 w 129"/>
                <a:gd name="T25" fmla="*/ 59 h 74"/>
                <a:gd name="T26" fmla="*/ 53 w 129"/>
                <a:gd name="T27" fmla="*/ 13 h 74"/>
                <a:gd name="T28" fmla="*/ 69 w 129"/>
                <a:gd name="T29" fmla="*/ 6 h 74"/>
                <a:gd name="T30" fmla="*/ 75 w 129"/>
                <a:gd name="T31" fmla="*/ 6 h 74"/>
                <a:gd name="T32" fmla="*/ 100 w 129"/>
                <a:gd name="T33" fmla="*/ 6 h 74"/>
                <a:gd name="T34" fmla="*/ 103 w 129"/>
                <a:gd name="T35" fmla="*/ 3 h 74"/>
                <a:gd name="T36" fmla="*/ 100 w 129"/>
                <a:gd name="T37" fmla="*/ 0 h 74"/>
                <a:gd name="T38" fmla="*/ 76 w 129"/>
                <a:gd name="T39" fmla="*/ 0 h 74"/>
                <a:gd name="T40" fmla="*/ 68 w 129"/>
                <a:gd name="T41" fmla="*/ 0 h 74"/>
                <a:gd name="T42" fmla="*/ 49 w 129"/>
                <a:gd name="T43" fmla="*/ 9 h 74"/>
                <a:gd name="T44" fmla="*/ 3 w 129"/>
                <a:gd name="T45" fmla="*/ 55 h 74"/>
                <a:gd name="T46" fmla="*/ 3 w 129"/>
                <a:gd name="T47" fmla="*/ 65 h 74"/>
                <a:gd name="T48" fmla="*/ 29 w 129"/>
                <a:gd name="T49" fmla="*/ 74 h 74"/>
                <a:gd name="T50" fmla="*/ 29 w 129"/>
                <a:gd name="T51" fmla="*/ 74 h 74"/>
                <a:gd name="T52" fmla="*/ 47 w 129"/>
                <a:gd name="T53" fmla="*/ 68 h 74"/>
                <a:gd name="T54" fmla="*/ 75 w 129"/>
                <a:gd name="T55" fmla="*/ 40 h 74"/>
                <a:gd name="T56" fmla="*/ 104 w 129"/>
                <a:gd name="T57" fmla="*/ 60 h 74"/>
                <a:gd name="T58" fmla="*/ 116 w 129"/>
                <a:gd name="T59" fmla="*/ 58 h 74"/>
                <a:gd name="T60" fmla="*/ 118 w 129"/>
                <a:gd name="T61" fmla="*/ 57 h 74"/>
                <a:gd name="T62" fmla="*/ 127 w 129"/>
                <a:gd name="T63" fmla="*/ 53 h 74"/>
                <a:gd name="T64" fmla="*/ 129 w 129"/>
                <a:gd name="T65" fmla="*/ 51 h 74"/>
                <a:gd name="T66" fmla="*/ 128 w 129"/>
                <a:gd name="T67" fmla="*/ 49 h 74"/>
                <a:gd name="T68" fmla="*/ 29 w 129"/>
                <a:gd name="T69" fmla="*/ 73 h 74"/>
                <a:gd name="T70" fmla="*/ 29 w 129"/>
                <a:gd name="T71" fmla="*/ 73 h 74"/>
                <a:gd name="T72" fmla="*/ 29 w 129"/>
                <a:gd name="T73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74">
                  <a:moveTo>
                    <a:pt x="128" y="49"/>
                  </a:moveTo>
                  <a:cubicBezTo>
                    <a:pt x="127" y="47"/>
                    <a:pt x="125" y="47"/>
                    <a:pt x="124" y="48"/>
                  </a:cubicBezTo>
                  <a:cubicBezTo>
                    <a:pt x="122" y="49"/>
                    <a:pt x="119" y="50"/>
                    <a:pt x="116" y="51"/>
                  </a:cubicBezTo>
                  <a:cubicBezTo>
                    <a:pt x="116" y="52"/>
                    <a:pt x="115" y="52"/>
                    <a:pt x="115" y="52"/>
                  </a:cubicBezTo>
                  <a:cubicBezTo>
                    <a:pt x="111" y="53"/>
                    <a:pt x="108" y="54"/>
                    <a:pt x="105" y="54"/>
                  </a:cubicBezTo>
                  <a:cubicBezTo>
                    <a:pt x="91" y="54"/>
                    <a:pt x="82" y="43"/>
                    <a:pt x="79" y="34"/>
                  </a:cubicBezTo>
                  <a:cubicBezTo>
                    <a:pt x="79" y="33"/>
                    <a:pt x="78" y="32"/>
                    <a:pt x="77" y="32"/>
                  </a:cubicBezTo>
                  <a:cubicBezTo>
                    <a:pt x="76" y="32"/>
                    <a:pt x="75" y="32"/>
                    <a:pt x="74" y="33"/>
                  </a:cubicBezTo>
                  <a:cubicBezTo>
                    <a:pt x="74" y="33"/>
                    <a:pt x="74" y="34"/>
                    <a:pt x="73" y="3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39" y="67"/>
                    <a:pt x="34" y="68"/>
                    <a:pt x="29" y="68"/>
                  </a:cubicBezTo>
                  <a:cubicBezTo>
                    <a:pt x="19" y="68"/>
                    <a:pt x="11" y="64"/>
                    <a:pt x="7" y="61"/>
                  </a:cubicBezTo>
                  <a:cubicBezTo>
                    <a:pt x="7" y="60"/>
                    <a:pt x="7" y="59"/>
                    <a:pt x="7" y="59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60" y="7"/>
                    <a:pt x="69" y="6"/>
                  </a:cubicBezTo>
                  <a:cubicBezTo>
                    <a:pt x="69" y="6"/>
                    <a:pt x="71" y="6"/>
                    <a:pt x="75" y="6"/>
                  </a:cubicBezTo>
                  <a:cubicBezTo>
                    <a:pt x="82" y="6"/>
                    <a:pt x="93" y="6"/>
                    <a:pt x="100" y="6"/>
                  </a:cubicBezTo>
                  <a:cubicBezTo>
                    <a:pt x="101" y="6"/>
                    <a:pt x="103" y="5"/>
                    <a:pt x="103" y="3"/>
                  </a:cubicBezTo>
                  <a:cubicBezTo>
                    <a:pt x="103" y="1"/>
                    <a:pt x="102" y="0"/>
                    <a:pt x="100" y="0"/>
                  </a:cubicBezTo>
                  <a:cubicBezTo>
                    <a:pt x="95" y="0"/>
                    <a:pt x="84" y="0"/>
                    <a:pt x="76" y="0"/>
                  </a:cubicBezTo>
                  <a:cubicBezTo>
                    <a:pt x="71" y="0"/>
                    <a:pt x="69" y="0"/>
                    <a:pt x="68" y="0"/>
                  </a:cubicBezTo>
                  <a:cubicBezTo>
                    <a:pt x="58" y="1"/>
                    <a:pt x="50" y="7"/>
                    <a:pt x="49" y="9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0" y="61"/>
                    <a:pt x="3" y="65"/>
                  </a:cubicBezTo>
                  <a:cubicBezTo>
                    <a:pt x="7" y="69"/>
                    <a:pt x="17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36" y="74"/>
                    <a:pt x="42" y="72"/>
                    <a:pt x="47" y="68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8" y="46"/>
                    <a:pt x="87" y="60"/>
                    <a:pt x="104" y="60"/>
                  </a:cubicBezTo>
                  <a:cubicBezTo>
                    <a:pt x="108" y="60"/>
                    <a:pt x="112" y="59"/>
                    <a:pt x="116" y="58"/>
                  </a:cubicBezTo>
                  <a:cubicBezTo>
                    <a:pt x="117" y="58"/>
                    <a:pt x="117" y="57"/>
                    <a:pt x="118" y="57"/>
                  </a:cubicBezTo>
                  <a:cubicBezTo>
                    <a:pt x="122" y="56"/>
                    <a:pt x="125" y="55"/>
                    <a:pt x="127" y="53"/>
                  </a:cubicBezTo>
                  <a:cubicBezTo>
                    <a:pt x="128" y="52"/>
                    <a:pt x="128" y="52"/>
                    <a:pt x="129" y="51"/>
                  </a:cubicBezTo>
                  <a:cubicBezTo>
                    <a:pt x="129" y="50"/>
                    <a:pt x="129" y="49"/>
                    <a:pt x="128" y="49"/>
                  </a:cubicBezTo>
                  <a:close/>
                  <a:moveTo>
                    <a:pt x="29" y="73"/>
                  </a:moveTo>
                  <a:cubicBezTo>
                    <a:pt x="29" y="73"/>
                    <a:pt x="29" y="73"/>
                    <a:pt x="29" y="73"/>
                  </a:cubicBezTo>
                  <a:cubicBezTo>
                    <a:pt x="29" y="73"/>
                    <a:pt x="29" y="73"/>
                    <a:pt x="29" y="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34" name="Rectangle 50"/>
          <p:cNvSpPr/>
          <p:nvPr/>
        </p:nvSpPr>
        <p:spPr>
          <a:xfrm>
            <a:off x="7306052" y="3701744"/>
            <a:ext cx="1613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cs typeface="Spoiler" pitchFamily="2" charset="-79"/>
              </a:rPr>
              <a:t>המבנה הארגוני תומך ביעדים המועצה ומסייע במימושם</a:t>
            </a:r>
          </a:p>
        </p:txBody>
      </p:sp>
      <p:sp>
        <p:nvSpPr>
          <p:cNvPr id="135" name="Oval 43"/>
          <p:cNvSpPr/>
          <p:nvPr/>
        </p:nvSpPr>
        <p:spPr>
          <a:xfrm>
            <a:off x="7406738" y="2202505"/>
            <a:ext cx="1391759" cy="1391759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36" name="Group 173"/>
          <p:cNvGrpSpPr/>
          <p:nvPr/>
        </p:nvGrpSpPr>
        <p:grpSpPr>
          <a:xfrm>
            <a:off x="7755361" y="2420980"/>
            <a:ext cx="762000" cy="877888"/>
            <a:chOff x="4273551" y="1209675"/>
            <a:chExt cx="762000" cy="877888"/>
          </a:xfrm>
        </p:grpSpPr>
        <p:sp>
          <p:nvSpPr>
            <p:cNvPr id="137" name="Freeform 5"/>
            <p:cNvSpPr>
              <a:spLocks/>
            </p:cNvSpPr>
            <p:nvPr/>
          </p:nvSpPr>
          <p:spPr bwMode="auto">
            <a:xfrm>
              <a:off x="4559301" y="1271588"/>
              <a:ext cx="476250" cy="815975"/>
            </a:xfrm>
            <a:custGeom>
              <a:avLst/>
              <a:gdLst>
                <a:gd name="T0" fmla="*/ 144 w 160"/>
                <a:gd name="T1" fmla="*/ 128 h 274"/>
                <a:gd name="T2" fmla="*/ 138 w 160"/>
                <a:gd name="T3" fmla="*/ 121 h 274"/>
                <a:gd name="T4" fmla="*/ 133 w 160"/>
                <a:gd name="T5" fmla="*/ 109 h 274"/>
                <a:gd name="T6" fmla="*/ 134 w 160"/>
                <a:gd name="T7" fmla="*/ 109 h 274"/>
                <a:gd name="T8" fmla="*/ 138 w 160"/>
                <a:gd name="T9" fmla="*/ 93 h 274"/>
                <a:gd name="T10" fmla="*/ 138 w 160"/>
                <a:gd name="T11" fmla="*/ 92 h 274"/>
                <a:gd name="T12" fmla="*/ 104 w 160"/>
                <a:gd name="T13" fmla="*/ 21 h 274"/>
                <a:gd name="T14" fmla="*/ 32 w 160"/>
                <a:gd name="T15" fmla="*/ 0 h 274"/>
                <a:gd name="T16" fmla="*/ 3 w 160"/>
                <a:gd name="T17" fmla="*/ 3 h 274"/>
                <a:gd name="T18" fmla="*/ 1 w 160"/>
                <a:gd name="T19" fmla="*/ 4 h 274"/>
                <a:gd name="T20" fmla="*/ 1 w 160"/>
                <a:gd name="T21" fmla="*/ 6 h 274"/>
                <a:gd name="T22" fmla="*/ 4 w 160"/>
                <a:gd name="T23" fmla="*/ 8 h 274"/>
                <a:gd name="T24" fmla="*/ 32 w 160"/>
                <a:gd name="T25" fmla="*/ 6 h 274"/>
                <a:gd name="T26" fmla="*/ 101 w 160"/>
                <a:gd name="T27" fmla="*/ 26 h 274"/>
                <a:gd name="T28" fmla="*/ 132 w 160"/>
                <a:gd name="T29" fmla="*/ 92 h 274"/>
                <a:gd name="T30" fmla="*/ 132 w 160"/>
                <a:gd name="T31" fmla="*/ 94 h 274"/>
                <a:gd name="T32" fmla="*/ 131 w 160"/>
                <a:gd name="T33" fmla="*/ 104 h 274"/>
                <a:gd name="T34" fmla="*/ 127 w 160"/>
                <a:gd name="T35" fmla="*/ 108 h 274"/>
                <a:gd name="T36" fmla="*/ 133 w 160"/>
                <a:gd name="T37" fmla="*/ 124 h 274"/>
                <a:gd name="T38" fmla="*/ 139 w 160"/>
                <a:gd name="T39" fmla="*/ 132 h 274"/>
                <a:gd name="T40" fmla="*/ 150 w 160"/>
                <a:gd name="T41" fmla="*/ 151 h 274"/>
                <a:gd name="T42" fmla="*/ 141 w 160"/>
                <a:gd name="T43" fmla="*/ 154 h 274"/>
                <a:gd name="T44" fmla="*/ 138 w 160"/>
                <a:gd name="T45" fmla="*/ 155 h 274"/>
                <a:gd name="T46" fmla="*/ 136 w 160"/>
                <a:gd name="T47" fmla="*/ 174 h 274"/>
                <a:gd name="T48" fmla="*/ 137 w 160"/>
                <a:gd name="T49" fmla="*/ 175 h 274"/>
                <a:gd name="T50" fmla="*/ 135 w 160"/>
                <a:gd name="T51" fmla="*/ 178 h 274"/>
                <a:gd name="T52" fmla="*/ 134 w 160"/>
                <a:gd name="T53" fmla="*/ 185 h 274"/>
                <a:gd name="T54" fmla="*/ 132 w 160"/>
                <a:gd name="T55" fmla="*/ 190 h 274"/>
                <a:gd name="T56" fmla="*/ 132 w 160"/>
                <a:gd name="T57" fmla="*/ 193 h 274"/>
                <a:gd name="T58" fmla="*/ 129 w 160"/>
                <a:gd name="T59" fmla="*/ 210 h 274"/>
                <a:gd name="T60" fmla="*/ 123 w 160"/>
                <a:gd name="T61" fmla="*/ 214 h 274"/>
                <a:gd name="T62" fmla="*/ 123 w 160"/>
                <a:gd name="T63" fmla="*/ 214 h 274"/>
                <a:gd name="T64" fmla="*/ 77 w 160"/>
                <a:gd name="T65" fmla="*/ 271 h 274"/>
                <a:gd name="T66" fmla="*/ 80 w 160"/>
                <a:gd name="T67" fmla="*/ 274 h 274"/>
                <a:gd name="T68" fmla="*/ 80 w 160"/>
                <a:gd name="T69" fmla="*/ 274 h 274"/>
                <a:gd name="T70" fmla="*/ 82 w 160"/>
                <a:gd name="T71" fmla="*/ 273 h 274"/>
                <a:gd name="T72" fmla="*/ 83 w 160"/>
                <a:gd name="T73" fmla="*/ 270 h 274"/>
                <a:gd name="T74" fmla="*/ 123 w 160"/>
                <a:gd name="T75" fmla="*/ 220 h 274"/>
                <a:gd name="T76" fmla="*/ 124 w 160"/>
                <a:gd name="T77" fmla="*/ 220 h 274"/>
                <a:gd name="T78" fmla="*/ 134 w 160"/>
                <a:gd name="T79" fmla="*/ 214 h 274"/>
                <a:gd name="T80" fmla="*/ 138 w 160"/>
                <a:gd name="T81" fmla="*/ 193 h 274"/>
                <a:gd name="T82" fmla="*/ 139 w 160"/>
                <a:gd name="T83" fmla="*/ 181 h 274"/>
                <a:gd name="T84" fmla="*/ 142 w 160"/>
                <a:gd name="T85" fmla="*/ 171 h 274"/>
                <a:gd name="T86" fmla="*/ 141 w 160"/>
                <a:gd name="T87" fmla="*/ 161 h 274"/>
                <a:gd name="T88" fmla="*/ 143 w 160"/>
                <a:gd name="T89" fmla="*/ 160 h 274"/>
                <a:gd name="T90" fmla="*/ 153 w 160"/>
                <a:gd name="T91" fmla="*/ 156 h 274"/>
                <a:gd name="T92" fmla="*/ 154 w 160"/>
                <a:gd name="T93" fmla="*/ 156 h 274"/>
                <a:gd name="T94" fmla="*/ 144 w 160"/>
                <a:gd name="T95" fmla="*/ 12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" h="274">
                  <a:moveTo>
                    <a:pt x="144" y="128"/>
                  </a:moveTo>
                  <a:cubicBezTo>
                    <a:pt x="142" y="125"/>
                    <a:pt x="140" y="123"/>
                    <a:pt x="138" y="121"/>
                  </a:cubicBezTo>
                  <a:cubicBezTo>
                    <a:pt x="132" y="113"/>
                    <a:pt x="133" y="110"/>
                    <a:pt x="133" y="109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40" y="104"/>
                    <a:pt x="139" y="97"/>
                    <a:pt x="138" y="93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6" y="60"/>
                    <a:pt x="124" y="37"/>
                    <a:pt x="104" y="21"/>
                  </a:cubicBezTo>
                  <a:cubicBezTo>
                    <a:pt x="82" y="4"/>
                    <a:pt x="53" y="0"/>
                    <a:pt x="32" y="0"/>
                  </a:cubicBezTo>
                  <a:cubicBezTo>
                    <a:pt x="17" y="0"/>
                    <a:pt x="6" y="2"/>
                    <a:pt x="3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8"/>
                    <a:pt x="2" y="9"/>
                    <a:pt x="4" y="8"/>
                  </a:cubicBezTo>
                  <a:cubicBezTo>
                    <a:pt x="7" y="8"/>
                    <a:pt x="18" y="6"/>
                    <a:pt x="32" y="6"/>
                  </a:cubicBezTo>
                  <a:cubicBezTo>
                    <a:pt x="52" y="6"/>
                    <a:pt x="80" y="9"/>
                    <a:pt x="101" y="26"/>
                  </a:cubicBezTo>
                  <a:cubicBezTo>
                    <a:pt x="119" y="40"/>
                    <a:pt x="130" y="63"/>
                    <a:pt x="132" y="92"/>
                  </a:cubicBezTo>
                  <a:cubicBezTo>
                    <a:pt x="132" y="93"/>
                    <a:pt x="132" y="93"/>
                    <a:pt x="132" y="94"/>
                  </a:cubicBezTo>
                  <a:cubicBezTo>
                    <a:pt x="133" y="99"/>
                    <a:pt x="133" y="102"/>
                    <a:pt x="131" y="104"/>
                  </a:cubicBezTo>
                  <a:cubicBezTo>
                    <a:pt x="130" y="104"/>
                    <a:pt x="128" y="105"/>
                    <a:pt x="127" y="108"/>
                  </a:cubicBezTo>
                  <a:cubicBezTo>
                    <a:pt x="126" y="112"/>
                    <a:pt x="128" y="117"/>
                    <a:pt x="133" y="124"/>
                  </a:cubicBezTo>
                  <a:cubicBezTo>
                    <a:pt x="135" y="126"/>
                    <a:pt x="137" y="129"/>
                    <a:pt x="139" y="132"/>
                  </a:cubicBezTo>
                  <a:cubicBezTo>
                    <a:pt x="142" y="136"/>
                    <a:pt x="151" y="148"/>
                    <a:pt x="150" y="151"/>
                  </a:cubicBezTo>
                  <a:cubicBezTo>
                    <a:pt x="148" y="152"/>
                    <a:pt x="144" y="153"/>
                    <a:pt x="141" y="154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7" y="156"/>
                    <a:pt x="130" y="161"/>
                    <a:pt x="136" y="174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37" y="175"/>
                    <a:pt x="136" y="176"/>
                    <a:pt x="135" y="178"/>
                  </a:cubicBezTo>
                  <a:cubicBezTo>
                    <a:pt x="132" y="181"/>
                    <a:pt x="134" y="184"/>
                    <a:pt x="134" y="185"/>
                  </a:cubicBezTo>
                  <a:cubicBezTo>
                    <a:pt x="135" y="186"/>
                    <a:pt x="135" y="187"/>
                    <a:pt x="132" y="190"/>
                  </a:cubicBezTo>
                  <a:cubicBezTo>
                    <a:pt x="132" y="191"/>
                    <a:pt x="132" y="192"/>
                    <a:pt x="132" y="193"/>
                  </a:cubicBezTo>
                  <a:cubicBezTo>
                    <a:pt x="132" y="196"/>
                    <a:pt x="133" y="206"/>
                    <a:pt x="129" y="210"/>
                  </a:cubicBezTo>
                  <a:cubicBezTo>
                    <a:pt x="128" y="212"/>
                    <a:pt x="126" y="213"/>
                    <a:pt x="123" y="214"/>
                  </a:cubicBezTo>
                  <a:cubicBezTo>
                    <a:pt x="123" y="214"/>
                    <a:pt x="123" y="214"/>
                    <a:pt x="123" y="214"/>
                  </a:cubicBezTo>
                  <a:cubicBezTo>
                    <a:pt x="108" y="215"/>
                    <a:pt x="74" y="219"/>
                    <a:pt x="77" y="271"/>
                  </a:cubicBezTo>
                  <a:cubicBezTo>
                    <a:pt x="77" y="272"/>
                    <a:pt x="78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4"/>
                    <a:pt x="81" y="273"/>
                    <a:pt x="82" y="273"/>
                  </a:cubicBezTo>
                  <a:cubicBezTo>
                    <a:pt x="82" y="272"/>
                    <a:pt x="83" y="271"/>
                    <a:pt x="83" y="270"/>
                  </a:cubicBezTo>
                  <a:cubicBezTo>
                    <a:pt x="80" y="224"/>
                    <a:pt x="109" y="221"/>
                    <a:pt x="123" y="22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8" y="219"/>
                    <a:pt x="132" y="217"/>
                    <a:pt x="134" y="214"/>
                  </a:cubicBezTo>
                  <a:cubicBezTo>
                    <a:pt x="139" y="207"/>
                    <a:pt x="138" y="197"/>
                    <a:pt x="138" y="193"/>
                  </a:cubicBezTo>
                  <a:cubicBezTo>
                    <a:pt x="142" y="187"/>
                    <a:pt x="141" y="184"/>
                    <a:pt x="139" y="181"/>
                  </a:cubicBezTo>
                  <a:cubicBezTo>
                    <a:pt x="142" y="178"/>
                    <a:pt x="145" y="176"/>
                    <a:pt x="142" y="171"/>
                  </a:cubicBezTo>
                  <a:cubicBezTo>
                    <a:pt x="139" y="165"/>
                    <a:pt x="139" y="162"/>
                    <a:pt x="141" y="161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7" y="159"/>
                    <a:pt x="151" y="157"/>
                    <a:pt x="153" y="156"/>
                  </a:cubicBezTo>
                  <a:cubicBezTo>
                    <a:pt x="153" y="156"/>
                    <a:pt x="154" y="156"/>
                    <a:pt x="154" y="156"/>
                  </a:cubicBezTo>
                  <a:cubicBezTo>
                    <a:pt x="160" y="150"/>
                    <a:pt x="152" y="139"/>
                    <a:pt x="144" y="1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8" name="Freeform 6"/>
            <p:cNvSpPr>
              <a:spLocks/>
            </p:cNvSpPr>
            <p:nvPr/>
          </p:nvSpPr>
          <p:spPr bwMode="auto">
            <a:xfrm>
              <a:off x="4368801" y="1536700"/>
              <a:ext cx="131763" cy="536575"/>
            </a:xfrm>
            <a:custGeom>
              <a:avLst/>
              <a:gdLst>
                <a:gd name="T0" fmla="*/ 35 w 44"/>
                <a:gd name="T1" fmla="*/ 91 h 180"/>
                <a:gd name="T2" fmla="*/ 7 w 44"/>
                <a:gd name="T3" fmla="*/ 10 h 180"/>
                <a:gd name="T4" fmla="*/ 6 w 44"/>
                <a:gd name="T5" fmla="*/ 3 h 180"/>
                <a:gd name="T6" fmla="*/ 3 w 44"/>
                <a:gd name="T7" fmla="*/ 0 h 180"/>
                <a:gd name="T8" fmla="*/ 3 w 44"/>
                <a:gd name="T9" fmla="*/ 0 h 180"/>
                <a:gd name="T10" fmla="*/ 0 w 44"/>
                <a:gd name="T11" fmla="*/ 3 h 180"/>
                <a:gd name="T12" fmla="*/ 1 w 44"/>
                <a:gd name="T13" fmla="*/ 10 h 180"/>
                <a:gd name="T14" fmla="*/ 30 w 44"/>
                <a:gd name="T15" fmla="*/ 94 h 180"/>
                <a:gd name="T16" fmla="*/ 36 w 44"/>
                <a:gd name="T17" fmla="*/ 105 h 180"/>
                <a:gd name="T18" fmla="*/ 31 w 44"/>
                <a:gd name="T19" fmla="*/ 177 h 180"/>
                <a:gd name="T20" fmla="*/ 33 w 44"/>
                <a:gd name="T21" fmla="*/ 180 h 180"/>
                <a:gd name="T22" fmla="*/ 34 w 44"/>
                <a:gd name="T23" fmla="*/ 180 h 180"/>
                <a:gd name="T24" fmla="*/ 37 w 44"/>
                <a:gd name="T25" fmla="*/ 178 h 180"/>
                <a:gd name="T26" fmla="*/ 41 w 44"/>
                <a:gd name="T27" fmla="*/ 103 h 180"/>
                <a:gd name="T28" fmla="*/ 35 w 44"/>
                <a:gd name="T29" fmla="*/ 9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80">
                  <a:moveTo>
                    <a:pt x="35" y="91"/>
                  </a:moveTo>
                  <a:cubicBezTo>
                    <a:pt x="25" y="73"/>
                    <a:pt x="8" y="44"/>
                    <a:pt x="7" y="10"/>
                  </a:cubicBezTo>
                  <a:cubicBezTo>
                    <a:pt x="6" y="7"/>
                    <a:pt x="6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46"/>
                    <a:pt x="19" y="76"/>
                    <a:pt x="30" y="94"/>
                  </a:cubicBezTo>
                  <a:cubicBezTo>
                    <a:pt x="32" y="99"/>
                    <a:pt x="35" y="103"/>
                    <a:pt x="36" y="105"/>
                  </a:cubicBezTo>
                  <a:cubicBezTo>
                    <a:pt x="37" y="113"/>
                    <a:pt x="33" y="155"/>
                    <a:pt x="31" y="177"/>
                  </a:cubicBezTo>
                  <a:cubicBezTo>
                    <a:pt x="31" y="179"/>
                    <a:pt x="32" y="180"/>
                    <a:pt x="33" y="180"/>
                  </a:cubicBezTo>
                  <a:cubicBezTo>
                    <a:pt x="33" y="180"/>
                    <a:pt x="34" y="180"/>
                    <a:pt x="34" y="180"/>
                  </a:cubicBezTo>
                  <a:cubicBezTo>
                    <a:pt x="35" y="180"/>
                    <a:pt x="37" y="179"/>
                    <a:pt x="37" y="178"/>
                  </a:cubicBezTo>
                  <a:cubicBezTo>
                    <a:pt x="37" y="171"/>
                    <a:pt x="44" y="114"/>
                    <a:pt x="41" y="103"/>
                  </a:cubicBezTo>
                  <a:cubicBezTo>
                    <a:pt x="40" y="100"/>
                    <a:pt x="38" y="96"/>
                    <a:pt x="35" y="9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9" name="Freeform 7"/>
            <p:cNvSpPr>
              <a:spLocks noEditPoints="1"/>
            </p:cNvSpPr>
            <p:nvPr/>
          </p:nvSpPr>
          <p:spPr bwMode="auto">
            <a:xfrm>
              <a:off x="4273551" y="1209675"/>
              <a:ext cx="446088" cy="446088"/>
            </a:xfrm>
            <a:custGeom>
              <a:avLst/>
              <a:gdLst>
                <a:gd name="T0" fmla="*/ 148 w 150"/>
                <a:gd name="T1" fmla="*/ 78 h 150"/>
                <a:gd name="T2" fmla="*/ 128 w 150"/>
                <a:gd name="T3" fmla="*/ 55 h 150"/>
                <a:gd name="T4" fmla="*/ 143 w 150"/>
                <a:gd name="T5" fmla="*/ 44 h 150"/>
                <a:gd name="T6" fmla="*/ 133 w 150"/>
                <a:gd name="T7" fmla="*/ 28 h 150"/>
                <a:gd name="T8" fmla="*/ 115 w 150"/>
                <a:gd name="T9" fmla="*/ 36 h 150"/>
                <a:gd name="T10" fmla="*/ 100 w 150"/>
                <a:gd name="T11" fmla="*/ 7 h 150"/>
                <a:gd name="T12" fmla="*/ 98 w 150"/>
                <a:gd name="T13" fmla="*/ 4 h 150"/>
                <a:gd name="T14" fmla="*/ 78 w 150"/>
                <a:gd name="T15" fmla="*/ 3 h 150"/>
                <a:gd name="T16" fmla="*/ 53 w 150"/>
                <a:gd name="T17" fmla="*/ 24 h 150"/>
                <a:gd name="T18" fmla="*/ 39 w 150"/>
                <a:gd name="T19" fmla="*/ 10 h 150"/>
                <a:gd name="T20" fmla="*/ 24 w 150"/>
                <a:gd name="T21" fmla="*/ 21 h 150"/>
                <a:gd name="T22" fmla="*/ 34 w 150"/>
                <a:gd name="T23" fmla="*/ 37 h 150"/>
                <a:gd name="T24" fmla="*/ 7 w 150"/>
                <a:gd name="T25" fmla="*/ 51 h 150"/>
                <a:gd name="T26" fmla="*/ 4 w 150"/>
                <a:gd name="T27" fmla="*/ 53 h 150"/>
                <a:gd name="T28" fmla="*/ 3 w 150"/>
                <a:gd name="T29" fmla="*/ 73 h 150"/>
                <a:gd name="T30" fmla="*/ 23 w 150"/>
                <a:gd name="T31" fmla="*/ 96 h 150"/>
                <a:gd name="T32" fmla="*/ 8 w 150"/>
                <a:gd name="T33" fmla="*/ 107 h 150"/>
                <a:gd name="T34" fmla="*/ 17 w 150"/>
                <a:gd name="T35" fmla="*/ 123 h 150"/>
                <a:gd name="T36" fmla="*/ 35 w 150"/>
                <a:gd name="T37" fmla="*/ 115 h 150"/>
                <a:gd name="T38" fmla="*/ 51 w 150"/>
                <a:gd name="T39" fmla="*/ 144 h 150"/>
                <a:gd name="T40" fmla="*/ 53 w 150"/>
                <a:gd name="T41" fmla="*/ 147 h 150"/>
                <a:gd name="T42" fmla="*/ 70 w 150"/>
                <a:gd name="T43" fmla="*/ 150 h 150"/>
                <a:gd name="T44" fmla="*/ 76 w 150"/>
                <a:gd name="T45" fmla="*/ 132 h 150"/>
                <a:gd name="T46" fmla="*/ 107 w 150"/>
                <a:gd name="T47" fmla="*/ 141 h 150"/>
                <a:gd name="T48" fmla="*/ 125 w 150"/>
                <a:gd name="T49" fmla="*/ 131 h 150"/>
                <a:gd name="T50" fmla="*/ 126 w 150"/>
                <a:gd name="T51" fmla="*/ 127 h 150"/>
                <a:gd name="T52" fmla="*/ 127 w 150"/>
                <a:gd name="T53" fmla="*/ 97 h 150"/>
                <a:gd name="T54" fmla="*/ 147 w 150"/>
                <a:gd name="T55" fmla="*/ 98 h 150"/>
                <a:gd name="T56" fmla="*/ 150 w 150"/>
                <a:gd name="T57" fmla="*/ 79 h 150"/>
                <a:gd name="T58" fmla="*/ 111 w 150"/>
                <a:gd name="T59" fmla="*/ 111 h 150"/>
                <a:gd name="T60" fmla="*/ 119 w 150"/>
                <a:gd name="T61" fmla="*/ 128 h 150"/>
                <a:gd name="T62" fmla="*/ 101 w 150"/>
                <a:gd name="T63" fmla="*/ 122 h 150"/>
                <a:gd name="T64" fmla="*/ 75 w 150"/>
                <a:gd name="T65" fmla="*/ 126 h 150"/>
                <a:gd name="T66" fmla="*/ 73 w 150"/>
                <a:gd name="T67" fmla="*/ 126 h 150"/>
                <a:gd name="T68" fmla="*/ 68 w 150"/>
                <a:gd name="T69" fmla="*/ 144 h 150"/>
                <a:gd name="T70" fmla="*/ 60 w 150"/>
                <a:gd name="T71" fmla="*/ 126 h 150"/>
                <a:gd name="T72" fmla="*/ 38 w 150"/>
                <a:gd name="T73" fmla="*/ 109 h 150"/>
                <a:gd name="T74" fmla="*/ 21 w 150"/>
                <a:gd name="T75" fmla="*/ 117 h 150"/>
                <a:gd name="T76" fmla="*/ 28 w 150"/>
                <a:gd name="T77" fmla="*/ 100 h 150"/>
                <a:gd name="T78" fmla="*/ 25 w 150"/>
                <a:gd name="T79" fmla="*/ 74 h 150"/>
                <a:gd name="T80" fmla="*/ 7 w 150"/>
                <a:gd name="T81" fmla="*/ 68 h 150"/>
                <a:gd name="T82" fmla="*/ 25 w 150"/>
                <a:gd name="T83" fmla="*/ 60 h 150"/>
                <a:gd name="T84" fmla="*/ 40 w 150"/>
                <a:gd name="T85" fmla="*/ 39 h 150"/>
                <a:gd name="T86" fmla="*/ 31 w 150"/>
                <a:gd name="T87" fmla="*/ 22 h 150"/>
                <a:gd name="T88" fmla="*/ 49 w 150"/>
                <a:gd name="T89" fmla="*/ 29 h 150"/>
                <a:gd name="T90" fmla="*/ 75 w 150"/>
                <a:gd name="T91" fmla="*/ 25 h 150"/>
                <a:gd name="T92" fmla="*/ 80 w 150"/>
                <a:gd name="T93" fmla="*/ 23 h 150"/>
                <a:gd name="T94" fmla="*/ 94 w 150"/>
                <a:gd name="T95" fmla="*/ 9 h 150"/>
                <a:gd name="T96" fmla="*/ 92 w 150"/>
                <a:gd name="T97" fmla="*/ 28 h 150"/>
                <a:gd name="T98" fmla="*/ 117 w 150"/>
                <a:gd name="T99" fmla="*/ 42 h 150"/>
                <a:gd name="T100" fmla="*/ 136 w 150"/>
                <a:gd name="T101" fmla="*/ 43 h 150"/>
                <a:gd name="T102" fmla="*/ 121 w 150"/>
                <a:gd name="T103" fmla="*/ 55 h 150"/>
                <a:gd name="T104" fmla="*/ 128 w 150"/>
                <a:gd name="T105" fmla="*/ 80 h 150"/>
                <a:gd name="T106" fmla="*/ 142 w 150"/>
                <a:gd name="T107" fmla="*/ 94 h 150"/>
                <a:gd name="T108" fmla="*/ 123 w 150"/>
                <a:gd name="T109" fmla="*/ 9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0" h="150">
                  <a:moveTo>
                    <a:pt x="150" y="79"/>
                  </a:moveTo>
                  <a:cubicBezTo>
                    <a:pt x="149" y="78"/>
                    <a:pt x="149" y="78"/>
                    <a:pt x="148" y="78"/>
                  </a:cubicBezTo>
                  <a:cubicBezTo>
                    <a:pt x="132" y="75"/>
                    <a:pt x="132" y="75"/>
                    <a:pt x="132" y="75"/>
                  </a:cubicBezTo>
                  <a:cubicBezTo>
                    <a:pt x="132" y="68"/>
                    <a:pt x="130" y="61"/>
                    <a:pt x="128" y="5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3" y="45"/>
                    <a:pt x="143" y="44"/>
                  </a:cubicBezTo>
                  <a:cubicBezTo>
                    <a:pt x="143" y="43"/>
                    <a:pt x="143" y="43"/>
                    <a:pt x="143" y="42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26"/>
                    <a:pt x="131" y="26"/>
                    <a:pt x="129" y="2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0" y="30"/>
                    <a:pt x="104" y="26"/>
                    <a:pt x="97" y="23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6"/>
                    <a:pt x="100" y="6"/>
                    <a:pt x="100" y="5"/>
                  </a:cubicBezTo>
                  <a:cubicBezTo>
                    <a:pt x="99" y="4"/>
                    <a:pt x="98" y="4"/>
                    <a:pt x="98" y="4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9" y="0"/>
                    <a:pt x="78" y="1"/>
                    <a:pt x="78" y="3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67" y="19"/>
                    <a:pt x="60" y="21"/>
                    <a:pt x="53" y="2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9"/>
                    <a:pt x="40" y="9"/>
                    <a:pt x="39" y="1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4" y="20"/>
                    <a:pt x="24" y="21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29" y="42"/>
                    <a:pt x="26" y="48"/>
                    <a:pt x="23" y="54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5" y="51"/>
                    <a:pt x="5" y="51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1" y="73"/>
                    <a:pt x="3" y="73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83"/>
                    <a:pt x="20" y="90"/>
                    <a:pt x="23" y="96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7" y="107"/>
                    <a:pt x="8" y="108"/>
                    <a:pt x="8" y="109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8" y="124"/>
                    <a:pt x="20" y="125"/>
                    <a:pt x="21" y="124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40" y="120"/>
                    <a:pt x="47" y="125"/>
                    <a:pt x="54" y="128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1" y="145"/>
                    <a:pt x="51" y="146"/>
                  </a:cubicBezTo>
                  <a:cubicBezTo>
                    <a:pt x="51" y="147"/>
                    <a:pt x="52" y="147"/>
                    <a:pt x="53" y="147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1" y="150"/>
                    <a:pt x="73" y="149"/>
                    <a:pt x="73" y="148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84" y="132"/>
                    <a:pt x="91" y="130"/>
                    <a:pt x="98" y="127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8" y="142"/>
                    <a:pt x="110" y="142"/>
                    <a:pt x="112" y="14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1"/>
                    <a:pt x="126" y="130"/>
                    <a:pt x="127" y="130"/>
                  </a:cubicBezTo>
                  <a:cubicBezTo>
                    <a:pt x="127" y="129"/>
                    <a:pt x="127" y="128"/>
                    <a:pt x="126" y="127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1" y="109"/>
                    <a:pt x="125" y="103"/>
                    <a:pt x="127" y="97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5" y="100"/>
                    <a:pt x="147" y="99"/>
                    <a:pt x="147" y="98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50" y="80"/>
                    <a:pt x="150" y="80"/>
                    <a:pt x="150" y="79"/>
                  </a:cubicBezTo>
                  <a:close/>
                  <a:moveTo>
                    <a:pt x="123" y="93"/>
                  </a:moveTo>
                  <a:cubicBezTo>
                    <a:pt x="120" y="100"/>
                    <a:pt x="116" y="106"/>
                    <a:pt x="111" y="111"/>
                  </a:cubicBezTo>
                  <a:cubicBezTo>
                    <a:pt x="109" y="112"/>
                    <a:pt x="109" y="114"/>
                    <a:pt x="110" y="115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0" y="120"/>
                    <a:pt x="99" y="120"/>
                    <a:pt x="98" y="121"/>
                  </a:cubicBezTo>
                  <a:cubicBezTo>
                    <a:pt x="91" y="124"/>
                    <a:pt x="83" y="126"/>
                    <a:pt x="75" y="126"/>
                  </a:cubicBezTo>
                  <a:cubicBezTo>
                    <a:pt x="75" y="126"/>
                    <a:pt x="74" y="126"/>
                    <a:pt x="74" y="126"/>
                  </a:cubicBezTo>
                  <a:cubicBezTo>
                    <a:pt x="74" y="126"/>
                    <a:pt x="74" y="126"/>
                    <a:pt x="73" y="126"/>
                  </a:cubicBezTo>
                  <a:cubicBezTo>
                    <a:pt x="72" y="126"/>
                    <a:pt x="71" y="127"/>
                    <a:pt x="71" y="128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5"/>
                    <a:pt x="59" y="123"/>
                    <a:pt x="58" y="123"/>
                  </a:cubicBezTo>
                  <a:cubicBezTo>
                    <a:pt x="50" y="120"/>
                    <a:pt x="43" y="115"/>
                    <a:pt x="38" y="109"/>
                  </a:cubicBezTo>
                  <a:cubicBezTo>
                    <a:pt x="37" y="108"/>
                    <a:pt x="35" y="108"/>
                    <a:pt x="34" y="109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9" y="99"/>
                    <a:pt x="30" y="97"/>
                    <a:pt x="29" y="96"/>
                  </a:cubicBezTo>
                  <a:cubicBezTo>
                    <a:pt x="26" y="89"/>
                    <a:pt x="25" y="81"/>
                    <a:pt x="25" y="74"/>
                  </a:cubicBezTo>
                  <a:cubicBezTo>
                    <a:pt x="25" y="72"/>
                    <a:pt x="24" y="71"/>
                    <a:pt x="22" y="71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60"/>
                    <a:pt x="27" y="60"/>
                    <a:pt x="28" y="58"/>
                  </a:cubicBezTo>
                  <a:cubicBezTo>
                    <a:pt x="30" y="51"/>
                    <a:pt x="35" y="45"/>
                    <a:pt x="40" y="39"/>
                  </a:cubicBezTo>
                  <a:cubicBezTo>
                    <a:pt x="41" y="38"/>
                    <a:pt x="41" y="37"/>
                    <a:pt x="40" y="3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30"/>
                    <a:pt x="52" y="31"/>
                    <a:pt x="53" y="30"/>
                  </a:cubicBezTo>
                  <a:cubicBezTo>
                    <a:pt x="60" y="27"/>
                    <a:pt x="68" y="25"/>
                    <a:pt x="75" y="25"/>
                  </a:cubicBezTo>
                  <a:cubicBezTo>
                    <a:pt x="76" y="25"/>
                    <a:pt x="76" y="25"/>
                    <a:pt x="77" y="25"/>
                  </a:cubicBezTo>
                  <a:cubicBezTo>
                    <a:pt x="78" y="25"/>
                    <a:pt x="80" y="24"/>
                    <a:pt x="80" y="23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1" y="28"/>
                    <a:pt x="92" y="28"/>
                  </a:cubicBezTo>
                  <a:cubicBezTo>
                    <a:pt x="100" y="31"/>
                    <a:pt x="107" y="36"/>
                    <a:pt x="113" y="42"/>
                  </a:cubicBezTo>
                  <a:cubicBezTo>
                    <a:pt x="114" y="43"/>
                    <a:pt x="115" y="43"/>
                    <a:pt x="117" y="42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2"/>
                    <a:pt x="121" y="54"/>
                    <a:pt x="121" y="55"/>
                  </a:cubicBezTo>
                  <a:cubicBezTo>
                    <a:pt x="124" y="62"/>
                    <a:pt x="126" y="69"/>
                    <a:pt x="126" y="77"/>
                  </a:cubicBezTo>
                  <a:cubicBezTo>
                    <a:pt x="126" y="78"/>
                    <a:pt x="127" y="80"/>
                    <a:pt x="128" y="80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5" y="90"/>
                    <a:pt x="123" y="91"/>
                    <a:pt x="123" y="93"/>
                  </a:cubicBezTo>
                  <a:close/>
                </a:path>
              </a:pathLst>
            </a:custGeom>
            <a:solidFill>
              <a:srgbClr val="A31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0" name="Freeform 8"/>
            <p:cNvSpPr>
              <a:spLocks noEditPoints="1"/>
            </p:cNvSpPr>
            <p:nvPr/>
          </p:nvSpPr>
          <p:spPr bwMode="auto">
            <a:xfrm>
              <a:off x="4413251" y="1349375"/>
              <a:ext cx="169863" cy="169863"/>
            </a:xfrm>
            <a:custGeom>
              <a:avLst/>
              <a:gdLst>
                <a:gd name="T0" fmla="*/ 28 w 57"/>
                <a:gd name="T1" fmla="*/ 0 h 57"/>
                <a:gd name="T2" fmla="*/ 0 w 57"/>
                <a:gd name="T3" fmla="*/ 28 h 57"/>
                <a:gd name="T4" fmla="*/ 28 w 57"/>
                <a:gd name="T5" fmla="*/ 57 h 57"/>
                <a:gd name="T6" fmla="*/ 57 w 57"/>
                <a:gd name="T7" fmla="*/ 28 h 57"/>
                <a:gd name="T8" fmla="*/ 28 w 57"/>
                <a:gd name="T9" fmla="*/ 0 h 57"/>
                <a:gd name="T10" fmla="*/ 28 w 57"/>
                <a:gd name="T11" fmla="*/ 51 h 57"/>
                <a:gd name="T12" fmla="*/ 6 w 57"/>
                <a:gd name="T13" fmla="*/ 28 h 57"/>
                <a:gd name="T14" fmla="*/ 28 w 57"/>
                <a:gd name="T15" fmla="*/ 6 h 57"/>
                <a:gd name="T16" fmla="*/ 51 w 57"/>
                <a:gd name="T17" fmla="*/ 28 h 57"/>
                <a:gd name="T18" fmla="*/ 28 w 57"/>
                <a:gd name="T1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7"/>
                    <a:pt x="28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8" y="0"/>
                  </a:cubicBezTo>
                  <a:close/>
                  <a:moveTo>
                    <a:pt x="28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6"/>
                    <a:pt x="16" y="6"/>
                    <a:pt x="28" y="6"/>
                  </a:cubicBezTo>
                  <a:cubicBezTo>
                    <a:pt x="41" y="6"/>
                    <a:pt x="51" y="16"/>
                    <a:pt x="51" y="28"/>
                  </a:cubicBezTo>
                  <a:cubicBezTo>
                    <a:pt x="51" y="41"/>
                    <a:pt x="41" y="51"/>
                    <a:pt x="28" y="51"/>
                  </a:cubicBezTo>
                  <a:close/>
                </a:path>
              </a:pathLst>
            </a:custGeom>
            <a:solidFill>
              <a:srgbClr val="A31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41" name="Group 171"/>
          <p:cNvGrpSpPr/>
          <p:nvPr/>
        </p:nvGrpSpPr>
        <p:grpSpPr>
          <a:xfrm>
            <a:off x="9676778" y="2560680"/>
            <a:ext cx="1051436" cy="630238"/>
            <a:chOff x="7029451" y="1447800"/>
            <a:chExt cx="1195388" cy="630238"/>
          </a:xfrm>
        </p:grpSpPr>
        <p:sp>
          <p:nvSpPr>
            <p:cNvPr id="142" name="Freeform 9"/>
            <p:cNvSpPr>
              <a:spLocks noEditPoints="1"/>
            </p:cNvSpPr>
            <p:nvPr/>
          </p:nvSpPr>
          <p:spPr bwMode="auto">
            <a:xfrm>
              <a:off x="7364413" y="1447800"/>
              <a:ext cx="774700" cy="630238"/>
            </a:xfrm>
            <a:custGeom>
              <a:avLst/>
              <a:gdLst>
                <a:gd name="T0" fmla="*/ 207 w 260"/>
                <a:gd name="T1" fmla="*/ 75 h 212"/>
                <a:gd name="T2" fmla="*/ 204 w 260"/>
                <a:gd name="T3" fmla="*/ 72 h 212"/>
                <a:gd name="T4" fmla="*/ 116 w 260"/>
                <a:gd name="T5" fmla="*/ 128 h 212"/>
                <a:gd name="T6" fmla="*/ 114 w 260"/>
                <a:gd name="T7" fmla="*/ 113 h 212"/>
                <a:gd name="T8" fmla="*/ 144 w 260"/>
                <a:gd name="T9" fmla="*/ 59 h 212"/>
                <a:gd name="T10" fmla="*/ 44 w 260"/>
                <a:gd name="T11" fmla="*/ 59 h 212"/>
                <a:gd name="T12" fmla="*/ 72 w 260"/>
                <a:gd name="T13" fmla="*/ 113 h 212"/>
                <a:gd name="T14" fmla="*/ 71 w 260"/>
                <a:gd name="T15" fmla="*/ 128 h 212"/>
                <a:gd name="T16" fmla="*/ 45 w 260"/>
                <a:gd name="T17" fmla="*/ 125 h 212"/>
                <a:gd name="T18" fmla="*/ 8 w 260"/>
                <a:gd name="T19" fmla="*/ 116 h 212"/>
                <a:gd name="T20" fmla="*/ 0 w 260"/>
                <a:gd name="T21" fmla="*/ 209 h 212"/>
                <a:gd name="T22" fmla="*/ 42 w 260"/>
                <a:gd name="T23" fmla="*/ 212 h 212"/>
                <a:gd name="T24" fmla="*/ 45 w 260"/>
                <a:gd name="T25" fmla="*/ 188 h 212"/>
                <a:gd name="T26" fmla="*/ 150 w 260"/>
                <a:gd name="T27" fmla="*/ 185 h 212"/>
                <a:gd name="T28" fmla="*/ 259 w 260"/>
                <a:gd name="T29" fmla="*/ 186 h 212"/>
                <a:gd name="T30" fmla="*/ 259 w 260"/>
                <a:gd name="T31" fmla="*/ 182 h 212"/>
                <a:gd name="T32" fmla="*/ 205 w 260"/>
                <a:gd name="T33" fmla="*/ 206 h 212"/>
                <a:gd name="T34" fmla="*/ 201 w 260"/>
                <a:gd name="T35" fmla="*/ 79 h 212"/>
                <a:gd name="T36" fmla="*/ 203 w 260"/>
                <a:gd name="T37" fmla="*/ 146 h 212"/>
                <a:gd name="T38" fmla="*/ 205 w 260"/>
                <a:gd name="T39" fmla="*/ 206 h 212"/>
                <a:gd name="T40" fmla="*/ 73 w 260"/>
                <a:gd name="T41" fmla="*/ 133 h 212"/>
                <a:gd name="T42" fmla="*/ 78 w 260"/>
                <a:gd name="T43" fmla="*/ 115 h 212"/>
                <a:gd name="T44" fmla="*/ 108 w 260"/>
                <a:gd name="T45" fmla="*/ 116 h 212"/>
                <a:gd name="T46" fmla="*/ 114 w 260"/>
                <a:gd name="T47" fmla="*/ 133 h 212"/>
                <a:gd name="T48" fmla="*/ 136 w 260"/>
                <a:gd name="T49" fmla="*/ 142 h 212"/>
                <a:gd name="T50" fmla="*/ 93 w 260"/>
                <a:gd name="T51" fmla="*/ 191 h 212"/>
                <a:gd name="T52" fmla="*/ 45 w 260"/>
                <a:gd name="T53" fmla="*/ 141 h 212"/>
                <a:gd name="T54" fmla="*/ 138 w 260"/>
                <a:gd name="T55" fmla="*/ 59 h 212"/>
                <a:gd name="T56" fmla="*/ 50 w 260"/>
                <a:gd name="T57" fmla="*/ 59 h 212"/>
                <a:gd name="T58" fmla="*/ 39 w 260"/>
                <a:gd name="T59" fmla="*/ 125 h 212"/>
                <a:gd name="T60" fmla="*/ 6 w 260"/>
                <a:gd name="T61" fmla="*/ 206 h 212"/>
                <a:gd name="T62" fmla="*/ 8 w 260"/>
                <a:gd name="T63" fmla="*/ 122 h 212"/>
                <a:gd name="T64" fmla="*/ 39 w 260"/>
                <a:gd name="T65" fmla="*/ 12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12">
                  <a:moveTo>
                    <a:pt x="207" y="142"/>
                  </a:move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4"/>
                    <a:pt x="207" y="73"/>
                  </a:cubicBezTo>
                  <a:cubicBezTo>
                    <a:pt x="206" y="73"/>
                    <a:pt x="205" y="73"/>
                    <a:pt x="204" y="72"/>
                  </a:cubicBezTo>
                  <a:cubicBezTo>
                    <a:pt x="169" y="73"/>
                    <a:pt x="141" y="99"/>
                    <a:pt x="136" y="133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5" y="127"/>
                    <a:pt x="114" y="127"/>
                    <a:pt x="114" y="126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32" y="104"/>
                    <a:pt x="144" y="83"/>
                    <a:pt x="144" y="59"/>
                  </a:cubicBezTo>
                  <a:cubicBezTo>
                    <a:pt x="144" y="26"/>
                    <a:pt x="121" y="0"/>
                    <a:pt x="94" y="0"/>
                  </a:cubicBezTo>
                  <a:cubicBezTo>
                    <a:pt x="66" y="0"/>
                    <a:pt x="44" y="26"/>
                    <a:pt x="44" y="59"/>
                  </a:cubicBezTo>
                  <a:cubicBezTo>
                    <a:pt x="44" y="83"/>
                    <a:pt x="56" y="10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72" y="127"/>
                    <a:pt x="72" y="127"/>
                    <a:pt x="71" y="128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5" y="118"/>
                    <a:pt x="40" y="116"/>
                    <a:pt x="3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6" y="116"/>
                    <a:pt x="0" y="118"/>
                    <a:pt x="0" y="12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11"/>
                    <a:pt x="1" y="212"/>
                    <a:pt x="3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4" y="212"/>
                    <a:pt x="45" y="211"/>
                    <a:pt x="45" y="209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61" y="194"/>
                    <a:pt x="77" y="197"/>
                    <a:pt x="93" y="197"/>
                  </a:cubicBezTo>
                  <a:cubicBezTo>
                    <a:pt x="113" y="197"/>
                    <a:pt x="132" y="193"/>
                    <a:pt x="150" y="185"/>
                  </a:cubicBezTo>
                  <a:cubicBezTo>
                    <a:pt x="163" y="201"/>
                    <a:pt x="183" y="212"/>
                    <a:pt x="205" y="212"/>
                  </a:cubicBezTo>
                  <a:cubicBezTo>
                    <a:pt x="226" y="212"/>
                    <a:pt x="246" y="203"/>
                    <a:pt x="259" y="186"/>
                  </a:cubicBezTo>
                  <a:cubicBezTo>
                    <a:pt x="260" y="186"/>
                    <a:pt x="260" y="185"/>
                    <a:pt x="260" y="184"/>
                  </a:cubicBezTo>
                  <a:cubicBezTo>
                    <a:pt x="260" y="183"/>
                    <a:pt x="260" y="183"/>
                    <a:pt x="259" y="182"/>
                  </a:cubicBezTo>
                  <a:lnTo>
                    <a:pt x="207" y="142"/>
                  </a:lnTo>
                  <a:close/>
                  <a:moveTo>
                    <a:pt x="205" y="206"/>
                  </a:moveTo>
                  <a:cubicBezTo>
                    <a:pt x="170" y="206"/>
                    <a:pt x="142" y="177"/>
                    <a:pt x="142" y="142"/>
                  </a:cubicBezTo>
                  <a:cubicBezTo>
                    <a:pt x="142" y="108"/>
                    <a:pt x="168" y="81"/>
                    <a:pt x="201" y="79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1" y="144"/>
                    <a:pt x="202" y="145"/>
                    <a:pt x="203" y="146"/>
                  </a:cubicBezTo>
                  <a:cubicBezTo>
                    <a:pt x="253" y="185"/>
                    <a:pt x="253" y="185"/>
                    <a:pt x="253" y="185"/>
                  </a:cubicBezTo>
                  <a:cubicBezTo>
                    <a:pt x="241" y="198"/>
                    <a:pt x="224" y="206"/>
                    <a:pt x="205" y="206"/>
                  </a:cubicBezTo>
                  <a:close/>
                  <a:moveTo>
                    <a:pt x="45" y="141"/>
                  </a:moveTo>
                  <a:cubicBezTo>
                    <a:pt x="73" y="133"/>
                    <a:pt x="73" y="133"/>
                    <a:pt x="73" y="133"/>
                  </a:cubicBezTo>
                  <a:cubicBezTo>
                    <a:pt x="76" y="132"/>
                    <a:pt x="78" y="129"/>
                    <a:pt x="78" y="126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3" y="117"/>
                    <a:pt x="88" y="119"/>
                    <a:pt x="94" y="119"/>
                  </a:cubicBezTo>
                  <a:cubicBezTo>
                    <a:pt x="99" y="119"/>
                    <a:pt x="104" y="118"/>
                    <a:pt x="108" y="11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9"/>
                    <a:pt x="111" y="132"/>
                    <a:pt x="114" y="133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40"/>
                    <a:pt x="136" y="141"/>
                    <a:pt x="136" y="142"/>
                  </a:cubicBezTo>
                  <a:cubicBezTo>
                    <a:pt x="136" y="156"/>
                    <a:pt x="140" y="169"/>
                    <a:pt x="147" y="180"/>
                  </a:cubicBezTo>
                  <a:cubicBezTo>
                    <a:pt x="130" y="187"/>
                    <a:pt x="112" y="191"/>
                    <a:pt x="93" y="191"/>
                  </a:cubicBezTo>
                  <a:cubicBezTo>
                    <a:pt x="77" y="191"/>
                    <a:pt x="61" y="188"/>
                    <a:pt x="45" y="182"/>
                  </a:cubicBezTo>
                  <a:lnTo>
                    <a:pt x="45" y="141"/>
                  </a:lnTo>
                  <a:close/>
                  <a:moveTo>
                    <a:pt x="94" y="6"/>
                  </a:moveTo>
                  <a:cubicBezTo>
                    <a:pt x="118" y="6"/>
                    <a:pt x="138" y="30"/>
                    <a:pt x="138" y="59"/>
                  </a:cubicBezTo>
                  <a:cubicBezTo>
                    <a:pt x="138" y="89"/>
                    <a:pt x="118" y="113"/>
                    <a:pt x="94" y="113"/>
                  </a:cubicBezTo>
                  <a:cubicBezTo>
                    <a:pt x="70" y="113"/>
                    <a:pt x="50" y="89"/>
                    <a:pt x="50" y="59"/>
                  </a:cubicBezTo>
                  <a:cubicBezTo>
                    <a:pt x="50" y="30"/>
                    <a:pt x="70" y="6"/>
                    <a:pt x="94" y="6"/>
                  </a:cubicBezTo>
                  <a:close/>
                  <a:moveTo>
                    <a:pt x="39" y="125"/>
                  </a:moveTo>
                  <a:cubicBezTo>
                    <a:pt x="39" y="206"/>
                    <a:pt x="39" y="206"/>
                    <a:pt x="39" y="206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3"/>
                    <a:pt x="7" y="122"/>
                    <a:pt x="8" y="122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2"/>
                    <a:pt x="39" y="123"/>
                    <a:pt x="39" y="12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3" name="Freeform 10"/>
            <p:cNvSpPr>
              <a:spLocks noEditPoints="1"/>
            </p:cNvSpPr>
            <p:nvPr/>
          </p:nvSpPr>
          <p:spPr bwMode="auto">
            <a:xfrm>
              <a:off x="8004176" y="1631950"/>
              <a:ext cx="220663" cy="342900"/>
            </a:xfrm>
            <a:custGeom>
              <a:avLst/>
              <a:gdLst>
                <a:gd name="T0" fmla="*/ 7 w 74"/>
                <a:gd name="T1" fmla="*/ 0 h 115"/>
                <a:gd name="T2" fmla="*/ 4 w 74"/>
                <a:gd name="T3" fmla="*/ 0 h 115"/>
                <a:gd name="T4" fmla="*/ 3 w 74"/>
                <a:gd name="T5" fmla="*/ 0 h 115"/>
                <a:gd name="T6" fmla="*/ 0 w 74"/>
                <a:gd name="T7" fmla="*/ 3 h 115"/>
                <a:gd name="T8" fmla="*/ 0 w 74"/>
                <a:gd name="T9" fmla="*/ 71 h 115"/>
                <a:gd name="T10" fmla="*/ 2 w 74"/>
                <a:gd name="T11" fmla="*/ 73 h 115"/>
                <a:gd name="T12" fmla="*/ 54 w 74"/>
                <a:gd name="T13" fmla="*/ 114 h 115"/>
                <a:gd name="T14" fmla="*/ 56 w 74"/>
                <a:gd name="T15" fmla="*/ 115 h 115"/>
                <a:gd name="T16" fmla="*/ 58 w 74"/>
                <a:gd name="T17" fmla="*/ 114 h 115"/>
                <a:gd name="T18" fmla="*/ 74 w 74"/>
                <a:gd name="T19" fmla="*/ 70 h 115"/>
                <a:gd name="T20" fmla="*/ 7 w 74"/>
                <a:gd name="T21" fmla="*/ 0 h 115"/>
                <a:gd name="T22" fmla="*/ 68 w 74"/>
                <a:gd name="T23" fmla="*/ 70 h 115"/>
                <a:gd name="T24" fmla="*/ 56 w 74"/>
                <a:gd name="T25" fmla="*/ 108 h 115"/>
                <a:gd name="T26" fmla="*/ 6 w 74"/>
                <a:gd name="T27" fmla="*/ 69 h 115"/>
                <a:gd name="T28" fmla="*/ 6 w 74"/>
                <a:gd name="T29" fmla="*/ 6 h 115"/>
                <a:gd name="T30" fmla="*/ 7 w 74"/>
                <a:gd name="T31" fmla="*/ 6 h 115"/>
                <a:gd name="T32" fmla="*/ 68 w 74"/>
                <a:gd name="T33" fmla="*/ 7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5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2"/>
                    <a:pt x="2" y="73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5" y="115"/>
                    <a:pt x="55" y="115"/>
                    <a:pt x="56" y="115"/>
                  </a:cubicBezTo>
                  <a:cubicBezTo>
                    <a:pt x="57" y="115"/>
                    <a:pt x="58" y="115"/>
                    <a:pt x="58" y="114"/>
                  </a:cubicBezTo>
                  <a:cubicBezTo>
                    <a:pt x="69" y="101"/>
                    <a:pt x="74" y="86"/>
                    <a:pt x="74" y="70"/>
                  </a:cubicBezTo>
                  <a:cubicBezTo>
                    <a:pt x="74" y="32"/>
                    <a:pt x="45" y="2"/>
                    <a:pt x="7" y="0"/>
                  </a:cubicBezTo>
                  <a:close/>
                  <a:moveTo>
                    <a:pt x="68" y="70"/>
                  </a:moveTo>
                  <a:cubicBezTo>
                    <a:pt x="68" y="83"/>
                    <a:pt x="64" y="97"/>
                    <a:pt x="56" y="10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41" y="7"/>
                    <a:pt x="68" y="35"/>
                    <a:pt x="68" y="7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4" name="Freeform 11"/>
            <p:cNvSpPr>
              <a:spLocks noEditPoints="1"/>
            </p:cNvSpPr>
            <p:nvPr/>
          </p:nvSpPr>
          <p:spPr bwMode="auto">
            <a:xfrm>
              <a:off x="7197726" y="1693863"/>
              <a:ext cx="134938" cy="384175"/>
            </a:xfrm>
            <a:custGeom>
              <a:avLst/>
              <a:gdLst>
                <a:gd name="T0" fmla="*/ 37 w 45"/>
                <a:gd name="T1" fmla="*/ 0 h 129"/>
                <a:gd name="T2" fmla="*/ 7 w 45"/>
                <a:gd name="T3" fmla="*/ 0 h 129"/>
                <a:gd name="T4" fmla="*/ 0 w 45"/>
                <a:gd name="T5" fmla="*/ 9 h 129"/>
                <a:gd name="T6" fmla="*/ 0 w 45"/>
                <a:gd name="T7" fmla="*/ 126 h 129"/>
                <a:gd name="T8" fmla="*/ 3 w 45"/>
                <a:gd name="T9" fmla="*/ 129 h 129"/>
                <a:gd name="T10" fmla="*/ 42 w 45"/>
                <a:gd name="T11" fmla="*/ 129 h 129"/>
                <a:gd name="T12" fmla="*/ 45 w 45"/>
                <a:gd name="T13" fmla="*/ 126 h 129"/>
                <a:gd name="T14" fmla="*/ 45 w 45"/>
                <a:gd name="T15" fmla="*/ 9 h 129"/>
                <a:gd name="T16" fmla="*/ 37 w 45"/>
                <a:gd name="T17" fmla="*/ 0 h 129"/>
                <a:gd name="T18" fmla="*/ 39 w 45"/>
                <a:gd name="T19" fmla="*/ 9 h 129"/>
                <a:gd name="T20" fmla="*/ 39 w 45"/>
                <a:gd name="T21" fmla="*/ 123 h 129"/>
                <a:gd name="T22" fmla="*/ 6 w 45"/>
                <a:gd name="T23" fmla="*/ 123 h 129"/>
                <a:gd name="T24" fmla="*/ 6 w 45"/>
                <a:gd name="T25" fmla="*/ 9 h 129"/>
                <a:gd name="T26" fmla="*/ 8 w 45"/>
                <a:gd name="T27" fmla="*/ 6 h 129"/>
                <a:gd name="T28" fmla="*/ 37 w 45"/>
                <a:gd name="T29" fmla="*/ 6 h 129"/>
                <a:gd name="T30" fmla="*/ 39 w 45"/>
                <a:gd name="T31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29">
                  <a:moveTo>
                    <a:pt x="3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0" y="1"/>
                    <a:pt x="0" y="9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8"/>
                    <a:pt x="1" y="129"/>
                    <a:pt x="3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4" y="129"/>
                    <a:pt x="45" y="128"/>
                    <a:pt x="45" y="12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"/>
                    <a:pt x="39" y="0"/>
                    <a:pt x="37" y="0"/>
                  </a:cubicBezTo>
                  <a:close/>
                  <a:moveTo>
                    <a:pt x="39" y="9"/>
                  </a:moveTo>
                  <a:cubicBezTo>
                    <a:pt x="39" y="123"/>
                    <a:pt x="39" y="123"/>
                    <a:pt x="39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6"/>
                    <a:pt x="39" y="6"/>
                    <a:pt x="39" y="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5" name="Freeform 12"/>
            <p:cNvSpPr>
              <a:spLocks noEditPoints="1"/>
            </p:cNvSpPr>
            <p:nvPr/>
          </p:nvSpPr>
          <p:spPr bwMode="auto">
            <a:xfrm>
              <a:off x="7029451" y="1873250"/>
              <a:ext cx="136525" cy="204788"/>
            </a:xfrm>
            <a:custGeom>
              <a:avLst/>
              <a:gdLst>
                <a:gd name="T0" fmla="*/ 38 w 46"/>
                <a:gd name="T1" fmla="*/ 0 h 69"/>
                <a:gd name="T2" fmla="*/ 8 w 46"/>
                <a:gd name="T3" fmla="*/ 0 h 69"/>
                <a:gd name="T4" fmla="*/ 0 w 46"/>
                <a:gd name="T5" fmla="*/ 9 h 69"/>
                <a:gd name="T6" fmla="*/ 0 w 46"/>
                <a:gd name="T7" fmla="*/ 66 h 69"/>
                <a:gd name="T8" fmla="*/ 3 w 46"/>
                <a:gd name="T9" fmla="*/ 69 h 69"/>
                <a:gd name="T10" fmla="*/ 43 w 46"/>
                <a:gd name="T11" fmla="*/ 69 h 69"/>
                <a:gd name="T12" fmla="*/ 46 w 46"/>
                <a:gd name="T13" fmla="*/ 66 h 69"/>
                <a:gd name="T14" fmla="*/ 46 w 46"/>
                <a:gd name="T15" fmla="*/ 9 h 69"/>
                <a:gd name="T16" fmla="*/ 38 w 46"/>
                <a:gd name="T17" fmla="*/ 0 h 69"/>
                <a:gd name="T18" fmla="*/ 40 w 46"/>
                <a:gd name="T19" fmla="*/ 9 h 69"/>
                <a:gd name="T20" fmla="*/ 40 w 46"/>
                <a:gd name="T21" fmla="*/ 63 h 69"/>
                <a:gd name="T22" fmla="*/ 6 w 46"/>
                <a:gd name="T23" fmla="*/ 63 h 69"/>
                <a:gd name="T24" fmla="*/ 6 w 46"/>
                <a:gd name="T25" fmla="*/ 9 h 69"/>
                <a:gd name="T26" fmla="*/ 8 w 46"/>
                <a:gd name="T27" fmla="*/ 6 h 69"/>
                <a:gd name="T28" fmla="*/ 38 w 46"/>
                <a:gd name="T29" fmla="*/ 6 h 69"/>
                <a:gd name="T30" fmla="*/ 40 w 46"/>
                <a:gd name="T31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69">
                  <a:moveTo>
                    <a:pt x="3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0" y="2"/>
                    <a:pt x="0" y="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69"/>
                    <a:pt x="46" y="68"/>
                    <a:pt x="46" y="6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2"/>
                    <a:pt x="40" y="0"/>
                    <a:pt x="38" y="0"/>
                  </a:cubicBezTo>
                  <a:close/>
                  <a:moveTo>
                    <a:pt x="40" y="9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0" y="7"/>
                    <a:pt x="40" y="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8441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 animBg="1"/>
      <p:bldP spid="70" grpId="0" animBg="1"/>
      <p:bldP spid="107" grpId="0"/>
      <p:bldP spid="108" grpId="0"/>
      <p:bldP spid="110" grpId="0" animBg="1"/>
      <p:bldP spid="111" grpId="0" animBg="1"/>
      <p:bldP spid="134" grpId="0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19604" y="110253"/>
            <a:ext cx="8408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יעדי המועצה</a:t>
            </a:r>
          </a:p>
        </p:txBody>
      </p:sp>
      <p:pic>
        <p:nvPicPr>
          <p:cNvPr id="2052" name="Picture 4" descr="Image result for organizational structure icon 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7"/>
          <a:stretch/>
        </p:blipFill>
        <p:spPr bwMode="auto">
          <a:xfrm>
            <a:off x="-153734" y="108363"/>
            <a:ext cx="2159633" cy="116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מלבן 45"/>
          <p:cNvSpPr/>
          <p:nvPr/>
        </p:nvSpPr>
        <p:spPr>
          <a:xfrm>
            <a:off x="623392" y="1268761"/>
            <a:ext cx="93935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הנגשה ושיפור מערך שירותי המועצה</a:t>
            </a:r>
          </a:p>
          <a:p>
            <a:pPr algn="just"/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המועצה תפעל לאפיון של הלקוחות השונים במרחב פעולתה ותיתן מענה הולם לצרכיי לקוחות אלה תוך סינרגיה ביניהם</a:t>
            </a:r>
            <a:r>
              <a:rPr lang="he-IL" sz="2000" dirty="0"/>
              <a:t>. </a:t>
            </a:r>
          </a:p>
          <a:p>
            <a:pPr algn="just"/>
            <a:endParaRPr lang="he-IL" sz="2000" dirty="0"/>
          </a:p>
          <a:p>
            <a:pPr algn="just"/>
            <a:r>
              <a:rPr lang="he-I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פיתוח כלכלי ומקומות תעסוקה </a:t>
            </a:r>
          </a:p>
          <a:p>
            <a:pPr algn="just"/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המועצה תפעל למיצוי מקורות תקציב חיצוניים והגדלת מקורות תקציב פנימיים לשם הגעה לעצמאות כלכלית. </a:t>
            </a:r>
          </a:p>
          <a:p>
            <a:pPr algn="just"/>
            <a:endParaRPr lang="he-IL" sz="2000" dirty="0"/>
          </a:p>
          <a:p>
            <a:pPr algn="just"/>
            <a:r>
              <a:rPr lang="he-I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היערכות והתאמת משאבים לצמיחה ושינויים דמוגרפיים</a:t>
            </a:r>
            <a:r>
              <a:rPr lang="he-IL" sz="2000" dirty="0"/>
              <a:t> </a:t>
            </a:r>
          </a:p>
          <a:p>
            <a:pPr algn="just"/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המועצה תהווה גורם משמעותי בתהליך הצמיחה והשינוי הדמוגרפי ביישובי העמק, תסייע ותלווה את הישובים בתהליכים אלו ותגבש סל שירותים מותאם לצרכים השונים של הפרט והקהילה בתיאום מלא עם נציגי הישובים.</a:t>
            </a:r>
          </a:p>
          <a:p>
            <a:pPr algn="just"/>
            <a:endParaRPr lang="he-IL" sz="2000" dirty="0"/>
          </a:p>
          <a:p>
            <a:pPr algn="just"/>
            <a:r>
              <a:rPr lang="he-I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קידום קיימות ומועצה ירוקה </a:t>
            </a:r>
          </a:p>
          <a:p>
            <a:pPr algn="just"/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המועצה תקדם עשייה המקדמת קיימות ושמירה על איכות הסביבה באמצעות עידוד להטמעת מערכות אקולוגיות ואכיפה.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4472" y="5301208"/>
            <a:ext cx="915716" cy="91571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23" y="3977993"/>
            <a:ext cx="866857" cy="866857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10161593" y="3789040"/>
            <a:ext cx="1264919" cy="1224136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אליפסה 51"/>
          <p:cNvSpPr/>
          <p:nvPr/>
        </p:nvSpPr>
        <p:spPr>
          <a:xfrm>
            <a:off x="10161591" y="5164189"/>
            <a:ext cx="1264919" cy="1224136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אליפסה 53"/>
          <p:cNvSpPr/>
          <p:nvPr/>
        </p:nvSpPr>
        <p:spPr>
          <a:xfrm>
            <a:off x="10169870" y="2440651"/>
            <a:ext cx="1264919" cy="1224136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אליפסה 54"/>
          <p:cNvSpPr/>
          <p:nvPr/>
        </p:nvSpPr>
        <p:spPr>
          <a:xfrm>
            <a:off x="10169870" y="1110239"/>
            <a:ext cx="1264919" cy="1224136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26" y="2533458"/>
            <a:ext cx="967550" cy="9675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924" y="1275444"/>
            <a:ext cx="883008" cy="8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59697" y="240367"/>
            <a:ext cx="59869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תהליך העבודה</a:t>
            </a:r>
          </a:p>
        </p:txBody>
      </p:sp>
      <p:pic>
        <p:nvPicPr>
          <p:cNvPr id="2052" name="Picture 4" descr="Image result for organizational structure icon 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7"/>
          <a:stretch/>
        </p:blipFill>
        <p:spPr bwMode="auto">
          <a:xfrm>
            <a:off x="1271464" y="119516"/>
            <a:ext cx="2674936" cy="14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קבוצה 1"/>
          <p:cNvGrpSpPr/>
          <p:nvPr/>
        </p:nvGrpSpPr>
        <p:grpSpPr>
          <a:xfrm>
            <a:off x="263352" y="1788542"/>
            <a:ext cx="11665296" cy="3656682"/>
            <a:chOff x="263352" y="1788542"/>
            <a:chExt cx="11665296" cy="3656682"/>
          </a:xfrm>
        </p:grpSpPr>
        <p:sp>
          <p:nvSpPr>
            <p:cNvPr id="32" name="Rectangle 4"/>
            <p:cNvSpPr/>
            <p:nvPr/>
          </p:nvSpPr>
          <p:spPr>
            <a:xfrm>
              <a:off x="263352" y="1788542"/>
              <a:ext cx="11665296" cy="3656682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1" name="קבוצה 10"/>
            <p:cNvGrpSpPr/>
            <p:nvPr/>
          </p:nvGrpSpPr>
          <p:grpSpPr>
            <a:xfrm>
              <a:off x="407368" y="1967718"/>
              <a:ext cx="11154810" cy="3250449"/>
              <a:chOff x="-1005404" y="2759806"/>
              <a:chExt cx="11154810" cy="3250449"/>
            </a:xfrm>
          </p:grpSpPr>
          <p:sp>
            <p:nvSpPr>
              <p:cNvPr id="8" name="מלבן 7"/>
              <p:cNvSpPr/>
              <p:nvPr/>
            </p:nvSpPr>
            <p:spPr>
              <a:xfrm>
                <a:off x="-1005404" y="5548590"/>
                <a:ext cx="10945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e-IL" sz="24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שלב 1		 שלב 2		 שלב 3 	 	  שלב 4		 שלב 5 	 	  שלב 6</a:t>
                </a:r>
              </a:p>
            </p:txBody>
          </p:sp>
          <p:sp>
            <p:nvSpPr>
              <p:cNvPr id="25" name="מלבן 24"/>
              <p:cNvSpPr/>
              <p:nvPr/>
            </p:nvSpPr>
            <p:spPr>
              <a:xfrm>
                <a:off x="8676458" y="2780928"/>
                <a:ext cx="147294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2000" b="1" dirty="0">
                    <a:cs typeface="Spoiler" pitchFamily="2" charset="-79"/>
                  </a:rPr>
                  <a:t>בחינת המבנה הקיים ומחשבה על חלופות </a:t>
                </a:r>
              </a:p>
            </p:txBody>
          </p:sp>
          <p:sp>
            <p:nvSpPr>
              <p:cNvPr id="28" name="מלבן 27"/>
              <p:cNvSpPr/>
              <p:nvPr/>
            </p:nvSpPr>
            <p:spPr>
              <a:xfrm>
                <a:off x="6837040" y="2769385"/>
                <a:ext cx="147294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2000" b="1" dirty="0">
                    <a:cs typeface="Spoiler" pitchFamily="2" charset="-79"/>
                  </a:rPr>
                  <a:t>ניתוח המידע וגיבוש חלופה מועדפת</a:t>
                </a:r>
              </a:p>
            </p:txBody>
          </p:sp>
          <p:sp>
            <p:nvSpPr>
              <p:cNvPr id="29" name="מלבן 28"/>
              <p:cNvSpPr/>
              <p:nvPr/>
            </p:nvSpPr>
            <p:spPr>
              <a:xfrm>
                <a:off x="4749701" y="2780927"/>
                <a:ext cx="182204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2000" b="1" dirty="0">
                    <a:cs typeface="Spoiler" pitchFamily="2" charset="-79"/>
                  </a:rPr>
                  <a:t>הצגה למנהלים, קבלת משוב ותיקוף המבנה החדש</a:t>
                </a:r>
              </a:p>
            </p:txBody>
          </p:sp>
          <p:sp>
            <p:nvSpPr>
              <p:cNvPr id="30" name="מלבן 29"/>
              <p:cNvSpPr/>
              <p:nvPr/>
            </p:nvSpPr>
            <p:spPr>
              <a:xfrm>
                <a:off x="-598283" y="2759806"/>
                <a:ext cx="147294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2000" b="1" dirty="0">
                    <a:cs typeface="Spoiler" pitchFamily="2" charset="-79"/>
                  </a:rPr>
                  <a:t>הטמעת המבנה הארגוני </a:t>
                </a:r>
              </a:p>
            </p:txBody>
          </p:sp>
        </p:grpSp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934" y="3166769"/>
              <a:ext cx="1128650" cy="1128650"/>
            </a:xfrm>
            <a:prstGeom prst="rect">
              <a:avLst/>
            </a:prstGeom>
          </p:spPr>
        </p:pic>
        <p:cxnSp>
          <p:nvCxnSpPr>
            <p:cNvPr id="6" name="מחבר ישר 5"/>
            <p:cNvCxnSpPr>
              <a:cxnSpLocks/>
              <a:stCxn id="23" idx="2"/>
            </p:cNvCxnSpPr>
            <p:nvPr/>
          </p:nvCxnSpPr>
          <p:spPr>
            <a:xfrm flipV="1">
              <a:off x="1381098" y="4509119"/>
              <a:ext cx="9407161" cy="12805"/>
            </a:xfrm>
            <a:prstGeom prst="line">
              <a:avLst/>
            </a:prstGeom>
            <a:ln w="444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אליפסה 9"/>
            <p:cNvSpPr/>
            <p:nvPr/>
          </p:nvSpPr>
          <p:spPr>
            <a:xfrm>
              <a:off x="10618394" y="4329100"/>
              <a:ext cx="339731" cy="360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אליפסה 18"/>
            <p:cNvSpPr/>
            <p:nvPr/>
          </p:nvSpPr>
          <p:spPr>
            <a:xfrm>
              <a:off x="8763320" y="4353249"/>
              <a:ext cx="339731" cy="360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אליפסה 19"/>
            <p:cNvSpPr/>
            <p:nvPr/>
          </p:nvSpPr>
          <p:spPr>
            <a:xfrm>
              <a:off x="6950641" y="4353249"/>
              <a:ext cx="339731" cy="360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אליפסה 20"/>
            <p:cNvSpPr/>
            <p:nvPr/>
          </p:nvSpPr>
          <p:spPr>
            <a:xfrm>
              <a:off x="5001891" y="4357402"/>
              <a:ext cx="339731" cy="360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אליפסה 21"/>
            <p:cNvSpPr/>
            <p:nvPr/>
          </p:nvSpPr>
          <p:spPr>
            <a:xfrm>
              <a:off x="3237612" y="4326405"/>
              <a:ext cx="339731" cy="360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אליפסה 22"/>
            <p:cNvSpPr/>
            <p:nvPr/>
          </p:nvSpPr>
          <p:spPr>
            <a:xfrm>
              <a:off x="1381098" y="4341904"/>
              <a:ext cx="339731" cy="360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573" y="3175873"/>
              <a:ext cx="1117223" cy="1117223"/>
            </a:xfrm>
            <a:prstGeom prst="rect">
              <a:avLst/>
            </a:prstGeom>
          </p:spPr>
        </p:pic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048" y="3157431"/>
              <a:ext cx="1152604" cy="1152604"/>
            </a:xfrm>
            <a:prstGeom prst="rect">
              <a:avLst/>
            </a:prstGeom>
          </p:spPr>
        </p:pic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204" y="3158635"/>
              <a:ext cx="1103104" cy="1103104"/>
            </a:xfrm>
            <a:prstGeom prst="rect">
              <a:avLst/>
            </a:prstGeom>
          </p:spPr>
        </p:pic>
        <p:pic>
          <p:nvPicPr>
            <p:cNvPr id="26" name="תמונה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316" y="3166768"/>
              <a:ext cx="1048444" cy="1057221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88" y="3152077"/>
              <a:ext cx="1125390" cy="1125390"/>
            </a:xfrm>
            <a:prstGeom prst="rect">
              <a:avLst/>
            </a:prstGeom>
          </p:spPr>
        </p:pic>
        <p:sp>
          <p:nvSpPr>
            <p:cNvPr id="37" name="מלבן 36"/>
            <p:cNvSpPr/>
            <p:nvPr/>
          </p:nvSpPr>
          <p:spPr>
            <a:xfrm>
              <a:off x="2664100" y="1977297"/>
              <a:ext cx="14729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e-IL" sz="2000" b="1" dirty="0">
                  <a:cs typeface="Spoiler" pitchFamily="2" charset="-79"/>
                </a:rPr>
                <a:t>אישור במליאת המועצה</a:t>
              </a:r>
            </a:p>
          </p:txBody>
        </p:sp>
        <p:sp>
          <p:nvSpPr>
            <p:cNvPr id="38" name="מלבן 37"/>
            <p:cNvSpPr/>
            <p:nvPr/>
          </p:nvSpPr>
          <p:spPr>
            <a:xfrm>
              <a:off x="4376582" y="1951608"/>
              <a:ext cx="173832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e-IL" sz="2000" b="1" dirty="0">
                  <a:cs typeface="Spoiler" pitchFamily="2" charset="-79"/>
                </a:rPr>
                <a:t>תקשור השינוי לכלל העובדים והמנהלים במועצה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17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קריטריונים לבחינת שינויים במבנה הארגוני</a:t>
            </a: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660131020"/>
              </p:ext>
            </p:extLst>
          </p:nvPr>
        </p:nvGraphicFramePr>
        <p:xfrm>
          <a:off x="1955540" y="1052736"/>
          <a:ext cx="8568952" cy="5085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099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1664" y="188640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/>
                </a:solidFill>
              </a:rPr>
              <a:t>לשכת ראש המועצה</a:t>
            </a: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510628418"/>
              </p:ext>
            </p:extLst>
          </p:nvPr>
        </p:nvGraphicFramePr>
        <p:xfrm>
          <a:off x="536870" y="773414"/>
          <a:ext cx="11103746" cy="608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1F0B6CE-76AF-47C5-9F3E-A7E64A449D54}"/>
              </a:ext>
            </a:extLst>
          </p:cNvPr>
          <p:cNvGrpSpPr/>
          <p:nvPr/>
        </p:nvGrpSpPr>
        <p:grpSpPr>
          <a:xfrm>
            <a:off x="2927648" y="2460649"/>
            <a:ext cx="1901236" cy="824335"/>
            <a:chOff x="2116021" y="827748"/>
            <a:chExt cx="1904534" cy="8243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2EF9887-4B23-438B-AFF1-C0A07318B9B5}"/>
                </a:ext>
              </a:extLst>
            </p:cNvPr>
            <p:cNvSpPr/>
            <p:nvPr/>
          </p:nvSpPr>
          <p:spPr>
            <a:xfrm>
              <a:off x="2116021" y="827748"/>
              <a:ext cx="1904534" cy="8243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A4FB7A3-A9BB-4C86-A649-FB08F24A3D0E}"/>
                </a:ext>
              </a:extLst>
            </p:cNvPr>
            <p:cNvSpPr txBox="1"/>
            <p:nvPr/>
          </p:nvSpPr>
          <p:spPr>
            <a:xfrm>
              <a:off x="2116021" y="827748"/>
              <a:ext cx="1904534" cy="824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kern="1200" dirty="0">
                  <a:solidFill>
                    <a:schemeClr val="tx1"/>
                  </a:solidFill>
                  <a:latin typeface="Calibri"/>
                  <a:ea typeface="+mn-ea"/>
                  <a:cs typeface="Arial" panose="020B0604020202020204" pitchFamily="34" charset="0"/>
                </a:rPr>
                <a:t>מזכירת לשכה (80%)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0FD0F5A-E155-4CD9-8358-77388A168679}"/>
              </a:ext>
            </a:extLst>
          </p:cNvPr>
          <p:cNvCxnSpPr>
            <a:cxnSpLocks/>
          </p:cNvCxnSpPr>
          <p:nvPr/>
        </p:nvCxnSpPr>
        <p:spPr>
          <a:xfrm flipH="1">
            <a:off x="4799856" y="2852936"/>
            <a:ext cx="14111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1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99656" y="188640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/>
                </a:solidFill>
              </a:rPr>
              <a:t>מנכ"ל</a:t>
            </a:r>
            <a:endParaRPr lang="he-IL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216234761"/>
              </p:ext>
            </p:extLst>
          </p:nvPr>
        </p:nvGraphicFramePr>
        <p:xfrm>
          <a:off x="335360" y="773415"/>
          <a:ext cx="11089232" cy="525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מלבן: פינות מעוגלות 2"/>
          <p:cNvSpPr/>
          <p:nvPr/>
        </p:nvSpPr>
        <p:spPr>
          <a:xfrm rot="19630727">
            <a:off x="98354" y="736889"/>
            <a:ext cx="2952328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שלב ראשון</a:t>
            </a:r>
          </a:p>
        </p:txBody>
      </p:sp>
    </p:spTree>
    <p:extLst>
      <p:ext uri="{BB962C8B-B14F-4D97-AF65-F5344CB8AC3E}">
        <p14:creationId xmlns:p14="http://schemas.microsoft.com/office/powerpoint/2010/main" val="278467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99656" y="188640"/>
            <a:ext cx="63367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/>
                </a:solidFill>
              </a:rPr>
              <a:t>לשכת מנכ"ל</a:t>
            </a: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4268081148"/>
              </p:ext>
            </p:extLst>
          </p:nvPr>
        </p:nvGraphicFramePr>
        <p:xfrm>
          <a:off x="335360" y="773415"/>
          <a:ext cx="11089232" cy="525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לבן: פינות מעוגלות 4"/>
          <p:cNvSpPr/>
          <p:nvPr/>
        </p:nvSpPr>
        <p:spPr>
          <a:xfrm rot="19630727">
            <a:off x="98354" y="781512"/>
            <a:ext cx="2952328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תכנון עתידי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9480376" y="4945268"/>
            <a:ext cx="2088232" cy="1656184"/>
            <a:chOff x="9408368" y="5013176"/>
            <a:chExt cx="2088232" cy="1656184"/>
          </a:xfrm>
        </p:grpSpPr>
        <p:sp>
          <p:nvSpPr>
            <p:cNvPr id="8" name="תרשים זרימה: תהליך 7"/>
            <p:cNvSpPr/>
            <p:nvPr/>
          </p:nvSpPr>
          <p:spPr>
            <a:xfrm>
              <a:off x="9624392" y="5120608"/>
              <a:ext cx="1648620" cy="50405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תפקיד קיים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9" name="תרשים זרימה: תהליך 8"/>
            <p:cNvSpPr/>
            <p:nvPr/>
          </p:nvSpPr>
          <p:spPr>
            <a:xfrm>
              <a:off x="9624392" y="6021288"/>
              <a:ext cx="1648620" cy="504056"/>
            </a:xfrm>
            <a:prstGeom prst="flowChartProcess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1600" b="1" dirty="0"/>
                <a:t>גיוס עתידי</a:t>
              </a:r>
            </a:p>
            <a:p>
              <a:pPr algn="ctr"/>
              <a:endParaRPr lang="he-IL" sz="1600" b="1" dirty="0"/>
            </a:p>
          </p:txBody>
        </p:sp>
        <p:sp>
          <p:nvSpPr>
            <p:cNvPr id="10" name="מלבן: פינות מעוגלות 9"/>
            <p:cNvSpPr/>
            <p:nvPr/>
          </p:nvSpPr>
          <p:spPr>
            <a:xfrm>
              <a:off x="9408368" y="5013176"/>
              <a:ext cx="2088232" cy="1656184"/>
            </a:xfrm>
            <a:prstGeom prst="roundRect">
              <a:avLst/>
            </a:prstGeom>
            <a:noFill/>
            <a:ln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3785289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לוטם 2012">
      <a:dk1>
        <a:sysClr val="windowText" lastClr="000000"/>
      </a:dk1>
      <a:lt1>
        <a:srgbClr val="FFFFFF"/>
      </a:lt1>
      <a:dk2>
        <a:srgbClr val="58595B"/>
      </a:dk2>
      <a:lt2>
        <a:srgbClr val="D1D3D4"/>
      </a:lt2>
      <a:accent1>
        <a:srgbClr val="A31C33"/>
      </a:accent1>
      <a:accent2>
        <a:srgbClr val="464646"/>
      </a:accent2>
      <a:accent3>
        <a:srgbClr val="F5A01A"/>
      </a:accent3>
      <a:accent4>
        <a:srgbClr val="009390"/>
      </a:accent4>
      <a:accent5>
        <a:srgbClr val="00728F"/>
      </a:accent5>
      <a:accent6>
        <a:srgbClr val="808285"/>
      </a:accent6>
      <a:hlink>
        <a:srgbClr val="A7A9AC"/>
      </a:hlink>
      <a:folHlink>
        <a:srgbClr val="D1D3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9947</TotalTime>
  <Words>1444</Words>
  <Application>Microsoft Office PowerPoint</Application>
  <PresentationFormat>מותאם אישית</PresentationFormat>
  <Paragraphs>470</Paragraphs>
  <Slides>23</Slides>
  <Notes>19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קריטריונים לבחינת שינויים במבנה הארגוני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שינויי תקן</vt:lpstr>
      <vt:lpstr>דרך צלחה!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Tal</dc:creator>
  <cp:lastModifiedBy>אפרת מראד</cp:lastModifiedBy>
  <cp:revision>521</cp:revision>
  <cp:lastPrinted>2017-10-19T08:48:02Z</cp:lastPrinted>
  <dcterms:created xsi:type="dcterms:W3CDTF">2012-01-11T13:11:12Z</dcterms:created>
  <dcterms:modified xsi:type="dcterms:W3CDTF">2017-10-22T12:29:24Z</dcterms:modified>
</cp:coreProperties>
</file>