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3399750" cy="25199975"/>
  <p:notesSz cx="6797675" cy="9926638"/>
  <p:defaultTextStyle>
    <a:defPPr>
      <a:defRPr lang="he-IL"/>
    </a:defPPr>
    <a:lvl1pPr marL="0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1pPr>
    <a:lvl2pPr marL="1122999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2pPr>
    <a:lvl3pPr marL="2245996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3pPr>
    <a:lvl4pPr marL="3368998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4pPr>
    <a:lvl5pPr marL="4491995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5pPr>
    <a:lvl6pPr marL="5614993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6pPr>
    <a:lvl7pPr marL="6737991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7pPr>
    <a:lvl8pPr marL="7860990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8pPr>
    <a:lvl9pPr marL="8983990" algn="r" defTabSz="2245996" rtl="1" eaLnBrk="1" latinLnBrk="0" hangingPunct="1">
      <a:defRPr sz="44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938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C33"/>
    <a:srgbClr val="464646"/>
    <a:srgbClr val="41404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76" autoAdjust="0"/>
    <p:restoredTop sz="86417" autoAdjust="0"/>
  </p:normalViewPr>
  <p:slideViewPr>
    <p:cSldViewPr showGuides="1">
      <p:cViewPr varScale="1">
        <p:scale>
          <a:sx n="18" d="100"/>
          <a:sy n="18" d="100"/>
        </p:scale>
        <p:origin x="-2722" y="-96"/>
      </p:cViewPr>
      <p:guideLst>
        <p:guide orient="horz" pos="7938"/>
        <p:guide pos="73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167B16-6F21-4B51-9982-A0B5C5F25E3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671638" y="744538"/>
            <a:ext cx="34544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F898DB-C69C-4C7D-9C91-BCF6E40047C4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0042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1pPr>
    <a:lvl2pPr marL="1122999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2pPr>
    <a:lvl3pPr marL="2245996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3pPr>
    <a:lvl4pPr marL="3368998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4pPr>
    <a:lvl5pPr marL="4491995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5pPr>
    <a:lvl6pPr marL="5614993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6pPr>
    <a:lvl7pPr marL="6737991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7pPr>
    <a:lvl8pPr marL="7860990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8pPr>
    <a:lvl9pPr marL="8983990" algn="r" defTabSz="2245996" rtl="1" eaLnBrk="1" latinLnBrk="0" hangingPunct="1">
      <a:defRPr sz="29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671638" y="744538"/>
            <a:ext cx="3454400" cy="3722687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898DB-C69C-4C7D-9C91-BCF6E40047C4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35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694852" y="6249687"/>
            <a:ext cx="19991937" cy="5401662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611328" y="12701352"/>
            <a:ext cx="16463948" cy="4132180"/>
          </a:xfrm>
        </p:spPr>
        <p:txBody>
          <a:bodyPr>
            <a:normAutofit/>
          </a:bodyPr>
          <a:lstStyle>
            <a:lvl1pPr marL="0" indent="0" algn="ctr">
              <a:buNone/>
              <a:defRPr sz="3715">
                <a:solidFill>
                  <a:srgbClr val="464646"/>
                </a:solidFill>
              </a:defRPr>
            </a:lvl1pPr>
            <a:lvl2pPr marL="707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2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3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37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45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5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6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pic>
        <p:nvPicPr>
          <p:cNvPr id="7" name="תמונה 6" descr="תוצאת תמונה עבור עיריית עפולה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456" y="21723204"/>
            <a:ext cx="1701357" cy="328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62"/>
          <a:stretch>
            <a:fillRect/>
          </a:stretch>
        </p:blipFill>
        <p:spPr bwMode="auto">
          <a:xfrm>
            <a:off x="1" y="-32962"/>
            <a:ext cx="23399750" cy="417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ninepoints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6" b="21025"/>
          <a:stretch>
            <a:fillRect/>
          </a:stretch>
        </p:blipFill>
        <p:spPr>
          <a:xfrm>
            <a:off x="90838" y="22125456"/>
            <a:ext cx="4053951" cy="26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7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39166" y="693169"/>
            <a:ext cx="17874236" cy="3175151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5" name="מציין מיקום תוכן 2"/>
          <p:cNvSpPr>
            <a:spLocks noGrp="1"/>
          </p:cNvSpPr>
          <p:nvPr>
            <p:ph idx="1"/>
          </p:nvPr>
        </p:nvSpPr>
        <p:spPr>
          <a:xfrm>
            <a:off x="1169990" y="5720493"/>
            <a:ext cx="21059774" cy="16669553"/>
          </a:xfrm>
        </p:spPr>
        <p:txBody>
          <a:bodyPr>
            <a:normAutofit/>
          </a:bodyPr>
          <a:lstStyle>
            <a:lvl1pPr marL="530684" indent="-530684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1149816" indent="-442237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768949" indent="-353790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2476527" indent="-353790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3184106" indent="-353790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תאריך 3"/>
          <p:cNvSpPr txBox="1">
            <a:spLocks/>
          </p:cNvSpPr>
          <p:nvPr userDrawn="1"/>
        </p:nvSpPr>
        <p:spPr>
          <a:xfrm rot="16200000">
            <a:off x="20770119" y="21687355"/>
            <a:ext cx="4097639" cy="608124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548" dirty="0">
                <a:solidFill>
                  <a:schemeClr val="bg1">
                    <a:lumMod val="75000"/>
                  </a:schemeClr>
                </a:solidFill>
              </a:rPr>
              <a:t>מידע חסוי ומוגן</a:t>
            </a:r>
          </a:p>
        </p:txBody>
      </p:sp>
      <p:sp>
        <p:nvSpPr>
          <p:cNvPr id="7" name="מציין מיקום של מספר שקופית 5"/>
          <p:cNvSpPr txBox="1">
            <a:spLocks/>
          </p:cNvSpPr>
          <p:nvPr userDrawn="1"/>
        </p:nvSpPr>
        <p:spPr>
          <a:xfrm>
            <a:off x="22246628" y="24040230"/>
            <a:ext cx="1144622" cy="545622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ct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703" dirty="0">
              <a:solidFill>
                <a:srgbClr val="414042"/>
              </a:solidFill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0"/>
          </p:nvPr>
        </p:nvSpPr>
        <p:spPr>
          <a:xfrm>
            <a:off x="21835706" y="24039145"/>
            <a:ext cx="2339976" cy="3359998"/>
          </a:xfrm>
        </p:spPr>
        <p:txBody>
          <a:bodyPr/>
          <a:lstStyle/>
          <a:p>
            <a:pPr lvl="0"/>
            <a:r>
              <a:rPr lang="he-IL" dirty="0"/>
              <a:t>ערוך סגנונות טקסט של תבנית בסיס</a:t>
            </a:r>
          </a:p>
          <a:p>
            <a:pPr lvl="1"/>
            <a:r>
              <a:rPr lang="he-IL" dirty="0"/>
              <a:t>רמה שניה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12" name="מציין מיקום תוכן 11"/>
          <p:cNvSpPr>
            <a:spLocks noGrp="1"/>
          </p:cNvSpPr>
          <p:nvPr>
            <p:ph sz="quarter" idx="11"/>
          </p:nvPr>
        </p:nvSpPr>
        <p:spPr>
          <a:xfrm>
            <a:off x="19621667" y="2811665"/>
            <a:ext cx="2339976" cy="335999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392830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27685" y="957764"/>
            <a:ext cx="17689965" cy="2910557"/>
          </a:xfrm>
        </p:spPr>
        <p:txBody>
          <a:bodyPr/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69990" y="5455898"/>
            <a:ext cx="21059774" cy="16934150"/>
          </a:xfrm>
        </p:spPr>
        <p:txBody>
          <a:bodyPr>
            <a:normAutofit/>
          </a:bodyPr>
          <a:lstStyle>
            <a:lvl1pPr marL="530684" indent="-530684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1149816" indent="-442237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2pPr>
            <a:lvl3pPr marL="1768949" indent="-353790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3pPr>
            <a:lvl4pPr marL="2476527" indent="-353790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 smtClean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4pPr>
            <a:lvl5pPr marL="3184106" indent="-353790" algn="r" defTabSz="1415159" rtl="1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he-IL" sz="3715" kern="1200" dirty="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8" name="מציין מיקום של תאריך 3"/>
          <p:cNvSpPr txBox="1">
            <a:spLocks/>
          </p:cNvSpPr>
          <p:nvPr userDrawn="1"/>
        </p:nvSpPr>
        <p:spPr>
          <a:xfrm rot="16200000">
            <a:off x="20770119" y="21687355"/>
            <a:ext cx="4097639" cy="608124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548" dirty="0">
                <a:solidFill>
                  <a:schemeClr val="bg1">
                    <a:lumMod val="75000"/>
                  </a:schemeClr>
                </a:solidFill>
              </a:rPr>
              <a:t>מידע חסוי ומוגן</a:t>
            </a:r>
          </a:p>
        </p:txBody>
      </p:sp>
      <p:sp>
        <p:nvSpPr>
          <p:cNvPr id="9" name="מציין מיקום של מספר שקופית 5"/>
          <p:cNvSpPr txBox="1">
            <a:spLocks/>
          </p:cNvSpPr>
          <p:nvPr userDrawn="1"/>
        </p:nvSpPr>
        <p:spPr>
          <a:xfrm>
            <a:off x="22246628" y="24040230"/>
            <a:ext cx="1144622" cy="545622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ct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8EAC5-5DEF-4C60-990C-FDF71F9E4288}" type="slidenum">
              <a:rPr lang="he-IL" sz="2167" smtClean="0">
                <a:solidFill>
                  <a:srgbClr val="414042"/>
                </a:solidFill>
              </a:rPr>
              <a:pPr/>
              <a:t>‹#›</a:t>
            </a:fld>
            <a:endParaRPr lang="he-IL" sz="1703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2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933545" y="693169"/>
            <a:ext cx="19532672" cy="317515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169990" y="5191302"/>
            <a:ext cx="21059774" cy="17198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23" name="מציין מיקום של תאריך 3"/>
          <p:cNvSpPr txBox="1">
            <a:spLocks/>
          </p:cNvSpPr>
          <p:nvPr userDrawn="1"/>
        </p:nvSpPr>
        <p:spPr>
          <a:xfrm rot="16200000">
            <a:off x="20770119" y="21687355"/>
            <a:ext cx="4097639" cy="608124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1548" dirty="0">
                <a:solidFill>
                  <a:schemeClr val="bg1">
                    <a:lumMod val="75000"/>
                  </a:schemeClr>
                </a:solidFill>
              </a:rPr>
              <a:t>מידע חסוי ומוגן</a:t>
            </a:r>
          </a:p>
        </p:txBody>
      </p:sp>
      <p:sp>
        <p:nvSpPr>
          <p:cNvPr id="25" name="מציין מיקום של מספר שקופית 5"/>
          <p:cNvSpPr txBox="1">
            <a:spLocks/>
          </p:cNvSpPr>
          <p:nvPr userDrawn="1"/>
        </p:nvSpPr>
        <p:spPr>
          <a:xfrm>
            <a:off x="22246628" y="24040230"/>
            <a:ext cx="1144622" cy="545622"/>
          </a:xfrm>
          <a:prstGeom prst="rect">
            <a:avLst/>
          </a:prstGeom>
        </p:spPr>
        <p:txBody>
          <a:bodyPr/>
          <a:lstStyle>
            <a:defPPr>
              <a:defRPr lang="he-IL"/>
            </a:defPPr>
            <a:lvl1pPr marL="0" algn="ctr" defTabSz="914400" rtl="1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F8EAC5-5DEF-4C60-990C-FDF71F9E4288}" type="slidenum">
              <a:rPr lang="he-IL" sz="2167" smtClean="0">
                <a:solidFill>
                  <a:srgbClr val="414042"/>
                </a:solidFill>
              </a:rPr>
              <a:pPr/>
              <a:t>‹#›</a:t>
            </a:fld>
            <a:endParaRPr lang="he-IL" sz="1703" dirty="0">
              <a:solidFill>
                <a:srgbClr val="4140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4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4" r:id="rId3"/>
    <p:sldLayoutId id="2147483676" r:id="rId4"/>
  </p:sldLayoutIdLst>
  <p:txStyles>
    <p:titleStyle>
      <a:lvl1pPr algn="ctr" defTabSz="1415159" rtl="1" eaLnBrk="1" latinLnBrk="0" hangingPunct="1">
        <a:spcBef>
          <a:spcPct val="0"/>
        </a:spcBef>
        <a:buNone/>
        <a:defRPr sz="4333" b="1" kern="1200">
          <a:solidFill>
            <a:srgbClr val="A31C33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530684" indent="-530684" algn="r" defTabSz="1415159" rtl="1" eaLnBrk="1" latinLnBrk="0" hangingPunct="1">
        <a:spcBef>
          <a:spcPct val="20000"/>
        </a:spcBef>
        <a:buFontTx/>
        <a:buBlip>
          <a:blip r:embed="rId6"/>
        </a:buBlip>
        <a:defRPr sz="3715" kern="1200">
          <a:solidFill>
            <a:srgbClr val="414042"/>
          </a:solidFill>
          <a:latin typeface="+mn-lt"/>
          <a:ea typeface="+mn-ea"/>
          <a:cs typeface="+mn-cs"/>
        </a:defRPr>
      </a:lvl1pPr>
      <a:lvl2pPr marL="1149816" indent="-442237" algn="r" defTabSz="1415159" rtl="1" eaLnBrk="1" latinLnBrk="0" hangingPunct="1">
        <a:spcBef>
          <a:spcPct val="20000"/>
        </a:spcBef>
        <a:buFontTx/>
        <a:buBlip>
          <a:blip r:embed="rId6"/>
        </a:buBlip>
        <a:defRPr sz="3715" kern="1200">
          <a:solidFill>
            <a:srgbClr val="414042"/>
          </a:solidFill>
          <a:latin typeface="+mn-lt"/>
          <a:ea typeface="+mn-ea"/>
          <a:cs typeface="+mn-cs"/>
        </a:defRPr>
      </a:lvl2pPr>
      <a:lvl3pPr marL="1768949" indent="-353790" algn="r" defTabSz="1415159" rtl="1" eaLnBrk="1" latinLnBrk="0" hangingPunct="1">
        <a:spcBef>
          <a:spcPct val="20000"/>
        </a:spcBef>
        <a:buFontTx/>
        <a:buBlip>
          <a:blip r:embed="rId6"/>
        </a:buBlip>
        <a:defRPr sz="3715" kern="1200">
          <a:solidFill>
            <a:srgbClr val="414042"/>
          </a:solidFill>
          <a:latin typeface="+mn-lt"/>
          <a:ea typeface="+mn-ea"/>
          <a:cs typeface="+mn-cs"/>
        </a:defRPr>
      </a:lvl3pPr>
      <a:lvl4pPr marL="2476527" indent="-353790" algn="r" defTabSz="1415159" rtl="1" eaLnBrk="1" latinLnBrk="0" hangingPunct="1">
        <a:spcBef>
          <a:spcPct val="20000"/>
        </a:spcBef>
        <a:buFontTx/>
        <a:buBlip>
          <a:blip r:embed="rId6"/>
        </a:buBlip>
        <a:defRPr sz="3715" kern="1200">
          <a:solidFill>
            <a:srgbClr val="414042"/>
          </a:solidFill>
          <a:latin typeface="+mn-lt"/>
          <a:ea typeface="+mn-ea"/>
          <a:cs typeface="+mn-cs"/>
        </a:defRPr>
      </a:lvl4pPr>
      <a:lvl5pPr marL="3184106" indent="-353790" algn="r" defTabSz="1415159" rtl="1" eaLnBrk="1" latinLnBrk="0" hangingPunct="1">
        <a:spcBef>
          <a:spcPct val="20000"/>
        </a:spcBef>
        <a:buFontTx/>
        <a:buBlip>
          <a:blip r:embed="rId6"/>
        </a:buBlip>
        <a:defRPr sz="3715" kern="1200">
          <a:solidFill>
            <a:srgbClr val="414042"/>
          </a:solidFill>
          <a:latin typeface="+mn-lt"/>
          <a:ea typeface="+mn-ea"/>
          <a:cs typeface="+mn-cs"/>
        </a:defRPr>
      </a:lvl5pPr>
      <a:lvl6pPr marL="3891686" indent="-353790" algn="r" defTabSz="1415159" rtl="1" eaLnBrk="1" latinLnBrk="0" hangingPunct="1">
        <a:spcBef>
          <a:spcPct val="20000"/>
        </a:spcBef>
        <a:buFont typeface="Arial" pitchFamily="34" charset="0"/>
        <a:buChar char="•"/>
        <a:defRPr sz="3095" kern="1200">
          <a:solidFill>
            <a:schemeClr val="tx1"/>
          </a:solidFill>
          <a:latin typeface="+mn-lt"/>
          <a:ea typeface="+mn-ea"/>
          <a:cs typeface="+mn-cs"/>
        </a:defRPr>
      </a:lvl6pPr>
      <a:lvl7pPr marL="4599265" indent="-353790" algn="r" defTabSz="1415159" rtl="1" eaLnBrk="1" latinLnBrk="0" hangingPunct="1">
        <a:spcBef>
          <a:spcPct val="20000"/>
        </a:spcBef>
        <a:buFont typeface="Arial" pitchFamily="34" charset="0"/>
        <a:buChar char="•"/>
        <a:defRPr sz="3095" kern="1200">
          <a:solidFill>
            <a:schemeClr val="tx1"/>
          </a:solidFill>
          <a:latin typeface="+mn-lt"/>
          <a:ea typeface="+mn-ea"/>
          <a:cs typeface="+mn-cs"/>
        </a:defRPr>
      </a:lvl7pPr>
      <a:lvl8pPr marL="5306844" indent="-353790" algn="r" defTabSz="1415159" rtl="1" eaLnBrk="1" latinLnBrk="0" hangingPunct="1">
        <a:spcBef>
          <a:spcPct val="20000"/>
        </a:spcBef>
        <a:buFont typeface="Arial" pitchFamily="34" charset="0"/>
        <a:buChar char="•"/>
        <a:defRPr sz="3095" kern="1200">
          <a:solidFill>
            <a:schemeClr val="tx1"/>
          </a:solidFill>
          <a:latin typeface="+mn-lt"/>
          <a:ea typeface="+mn-ea"/>
          <a:cs typeface="+mn-cs"/>
        </a:defRPr>
      </a:lvl8pPr>
      <a:lvl9pPr marL="6014422" indent="-353790" algn="r" defTabSz="1415159" rtl="1" eaLnBrk="1" latinLnBrk="0" hangingPunct="1">
        <a:spcBef>
          <a:spcPct val="20000"/>
        </a:spcBef>
        <a:buFont typeface="Arial" pitchFamily="34" charset="0"/>
        <a:buChar char="•"/>
        <a:defRPr sz="30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1pPr>
      <a:lvl2pPr marL="707579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2pPr>
      <a:lvl3pPr marL="1415159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3pPr>
      <a:lvl4pPr marL="2122737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4pPr>
      <a:lvl5pPr marL="2830316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5pPr>
      <a:lvl6pPr marL="3537895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6pPr>
      <a:lvl7pPr marL="4245475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7pPr>
      <a:lvl8pPr marL="4953055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8pPr>
      <a:lvl9pPr marL="5660632" algn="r" defTabSz="1415159" rtl="1" eaLnBrk="1" latinLnBrk="0" hangingPunct="1">
        <a:defRPr sz="2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מחבר ישר 90">
            <a:extLst>
              <a:ext uri="{FF2B5EF4-FFF2-40B4-BE49-F238E27FC236}">
                <a16:creationId xmlns="" xmlns:a16="http://schemas.microsoft.com/office/drawing/2014/main" id="{4CB5C476-EA59-4771-8EDA-A71CDF21B7E9}"/>
              </a:ext>
            </a:extLst>
          </p:cNvPr>
          <p:cNvCxnSpPr>
            <a:cxnSpLocks/>
          </p:cNvCxnSpPr>
          <p:nvPr/>
        </p:nvCxnSpPr>
        <p:spPr>
          <a:xfrm>
            <a:off x="15012243" y="11538066"/>
            <a:ext cx="0" cy="4722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מחבר ישר 150"/>
          <p:cNvCxnSpPr/>
          <p:nvPr/>
        </p:nvCxnSpPr>
        <p:spPr>
          <a:xfrm>
            <a:off x="21708987" y="9767612"/>
            <a:ext cx="0" cy="88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מחבר ישר 207"/>
          <p:cNvCxnSpPr>
            <a:cxnSpLocks/>
          </p:cNvCxnSpPr>
          <p:nvPr/>
        </p:nvCxnSpPr>
        <p:spPr>
          <a:xfrm flipH="1" flipV="1">
            <a:off x="21582935" y="10486417"/>
            <a:ext cx="106324" cy="38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מחבר ישר 208"/>
          <p:cNvCxnSpPr/>
          <p:nvPr/>
        </p:nvCxnSpPr>
        <p:spPr>
          <a:xfrm>
            <a:off x="2050803" y="9719667"/>
            <a:ext cx="0" cy="88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מחבר ישר 206"/>
          <p:cNvCxnSpPr/>
          <p:nvPr/>
        </p:nvCxnSpPr>
        <p:spPr>
          <a:xfrm>
            <a:off x="14796219" y="9719667"/>
            <a:ext cx="0" cy="88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מחבר ישר 177"/>
          <p:cNvCxnSpPr>
            <a:cxnSpLocks/>
            <a:endCxn id="16" idx="2"/>
          </p:cNvCxnSpPr>
          <p:nvPr/>
        </p:nvCxnSpPr>
        <p:spPr>
          <a:xfrm flipH="1">
            <a:off x="6601690" y="10794735"/>
            <a:ext cx="21974" cy="5334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>
            <a:cxnSpLocks/>
          </p:cNvCxnSpPr>
          <p:nvPr/>
        </p:nvCxnSpPr>
        <p:spPr>
          <a:xfrm>
            <a:off x="9478143" y="14463970"/>
            <a:ext cx="154701" cy="5532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מחבר ישר 101"/>
          <p:cNvCxnSpPr>
            <a:cxnSpLocks/>
            <a:stCxn id="139" idx="2"/>
          </p:cNvCxnSpPr>
          <p:nvPr/>
        </p:nvCxnSpPr>
        <p:spPr>
          <a:xfrm>
            <a:off x="3817332" y="14431274"/>
            <a:ext cx="0" cy="5917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מחבר ישר 141"/>
          <p:cNvCxnSpPr>
            <a:cxnSpLocks/>
          </p:cNvCxnSpPr>
          <p:nvPr/>
        </p:nvCxnSpPr>
        <p:spPr>
          <a:xfrm>
            <a:off x="1210631" y="14400187"/>
            <a:ext cx="13759" cy="5455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מחבר ישר 134"/>
          <p:cNvCxnSpPr>
            <a:cxnSpLocks/>
          </p:cNvCxnSpPr>
          <p:nvPr/>
        </p:nvCxnSpPr>
        <p:spPr>
          <a:xfrm>
            <a:off x="2060911" y="11663883"/>
            <a:ext cx="3648" cy="843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>
            <a:cxnSpLocks/>
          </p:cNvCxnSpPr>
          <p:nvPr/>
        </p:nvCxnSpPr>
        <p:spPr>
          <a:xfrm>
            <a:off x="11037475" y="6047185"/>
            <a:ext cx="0" cy="177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מחבר ישר 99"/>
          <p:cNvCxnSpPr>
            <a:cxnSpLocks/>
          </p:cNvCxnSpPr>
          <p:nvPr/>
        </p:nvCxnSpPr>
        <p:spPr>
          <a:xfrm>
            <a:off x="12870019" y="6098808"/>
            <a:ext cx="17321" cy="2767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מחבר ישר 65"/>
          <p:cNvCxnSpPr>
            <a:cxnSpLocks/>
          </p:cNvCxnSpPr>
          <p:nvPr/>
        </p:nvCxnSpPr>
        <p:spPr>
          <a:xfrm flipH="1">
            <a:off x="18352202" y="10598258"/>
            <a:ext cx="74034" cy="7477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ישר 40"/>
          <p:cNvCxnSpPr>
            <a:cxnSpLocks/>
            <a:stCxn id="15" idx="2"/>
          </p:cNvCxnSpPr>
          <p:nvPr/>
        </p:nvCxnSpPr>
        <p:spPr>
          <a:xfrm>
            <a:off x="12052858" y="4534203"/>
            <a:ext cx="63501" cy="522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6"/>
          <p:cNvSpPr/>
          <p:nvPr/>
        </p:nvSpPr>
        <p:spPr>
          <a:xfrm>
            <a:off x="6770041" y="1494247"/>
            <a:ext cx="2998201" cy="780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>
                <a:solidFill>
                  <a:schemeClr val="tx1"/>
                </a:solidFill>
              </a:rPr>
              <a:t>מבקר ונציג תלונות ציבור</a:t>
            </a:r>
          </a:p>
        </p:txBody>
      </p:sp>
      <p:sp>
        <p:nvSpPr>
          <p:cNvPr id="8" name="מלבן 7"/>
          <p:cNvSpPr/>
          <p:nvPr/>
        </p:nvSpPr>
        <p:spPr>
          <a:xfrm>
            <a:off x="5461206" y="14298212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שכר</a:t>
            </a:r>
          </a:p>
        </p:txBody>
      </p:sp>
      <p:sp>
        <p:nvSpPr>
          <p:cNvPr id="9" name="מלבן 8"/>
          <p:cNvSpPr/>
          <p:nvPr/>
        </p:nvSpPr>
        <p:spPr>
          <a:xfrm>
            <a:off x="14114580" y="1494247"/>
            <a:ext cx="2228891" cy="780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>
                <a:solidFill>
                  <a:schemeClr val="tx1"/>
                </a:solidFill>
              </a:rPr>
              <a:t>ועדות מליאה</a:t>
            </a:r>
          </a:p>
        </p:txBody>
      </p:sp>
      <p:sp>
        <p:nvSpPr>
          <p:cNvPr id="12" name="מלבן 11"/>
          <p:cNvSpPr/>
          <p:nvPr/>
        </p:nvSpPr>
        <p:spPr>
          <a:xfrm>
            <a:off x="18635138" y="2428451"/>
            <a:ext cx="2833068" cy="780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schemeClr val="tx1"/>
                </a:solidFill>
              </a:rPr>
              <a:t>דוברות</a:t>
            </a:r>
          </a:p>
        </p:txBody>
      </p:sp>
      <p:sp>
        <p:nvSpPr>
          <p:cNvPr id="13" name="מלבן 12"/>
          <p:cNvSpPr/>
          <p:nvPr/>
        </p:nvSpPr>
        <p:spPr>
          <a:xfrm>
            <a:off x="5481367" y="12280268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ה. חשבונות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5481367" y="13283268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גביה/ביטוח</a:t>
            </a:r>
          </a:p>
        </p:txBody>
      </p:sp>
      <p:sp>
        <p:nvSpPr>
          <p:cNvPr id="15" name="מלבן 14"/>
          <p:cNvSpPr/>
          <p:nvPr/>
        </p:nvSpPr>
        <p:spPr>
          <a:xfrm>
            <a:off x="10659800" y="2852132"/>
            <a:ext cx="2786115" cy="168207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715" b="1" dirty="0"/>
              <a:t>ראש המועצה</a:t>
            </a:r>
          </a:p>
        </p:txBody>
      </p:sp>
      <p:sp>
        <p:nvSpPr>
          <p:cNvPr id="16" name="מלבן 15"/>
          <p:cNvSpPr/>
          <p:nvPr/>
        </p:nvSpPr>
        <p:spPr>
          <a:xfrm>
            <a:off x="5487244" y="15348985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רכש</a:t>
            </a:r>
          </a:p>
        </p:txBody>
      </p:sp>
      <p:sp>
        <p:nvSpPr>
          <p:cNvPr id="17" name="מלבן 16"/>
          <p:cNvSpPr/>
          <p:nvPr/>
        </p:nvSpPr>
        <p:spPr>
          <a:xfrm>
            <a:off x="7677249" y="4391075"/>
            <a:ext cx="2228891" cy="780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solidFill>
                  <a:schemeClr val="tx1"/>
                </a:solidFill>
              </a:rPr>
              <a:t>עוזרת אישית לראש המועצה</a:t>
            </a:r>
          </a:p>
        </p:txBody>
      </p:sp>
      <p:sp>
        <p:nvSpPr>
          <p:cNvPr id="18" name="מלבן 17"/>
          <p:cNvSpPr/>
          <p:nvPr/>
        </p:nvSpPr>
        <p:spPr>
          <a:xfrm>
            <a:off x="10659800" y="358627"/>
            <a:ext cx="2786115" cy="11356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715" b="1" dirty="0">
                <a:solidFill>
                  <a:schemeClr val="tx1"/>
                </a:solidFill>
              </a:rPr>
              <a:t>מליאת המועצה</a:t>
            </a:r>
          </a:p>
        </p:txBody>
      </p:sp>
      <p:cxnSp>
        <p:nvCxnSpPr>
          <p:cNvPr id="20" name="מחבר ישר 19"/>
          <p:cNvCxnSpPr>
            <a:cxnSpLocks/>
            <a:stCxn id="7" idx="3"/>
            <a:endCxn id="9" idx="1"/>
          </p:cNvCxnSpPr>
          <p:nvPr/>
        </p:nvCxnSpPr>
        <p:spPr>
          <a:xfrm>
            <a:off x="9768242" y="1884302"/>
            <a:ext cx="43463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מלבן 20"/>
          <p:cNvSpPr/>
          <p:nvPr/>
        </p:nvSpPr>
        <p:spPr>
          <a:xfrm>
            <a:off x="10659800" y="5211942"/>
            <a:ext cx="2786115" cy="962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001" b="1" dirty="0"/>
              <a:t>מנכ"ל</a:t>
            </a:r>
          </a:p>
        </p:txBody>
      </p:sp>
      <p:cxnSp>
        <p:nvCxnSpPr>
          <p:cNvPr id="28" name="מחבר ישר 27"/>
          <p:cNvCxnSpPr>
            <a:cxnSpLocks/>
          </p:cNvCxnSpPr>
          <p:nvPr/>
        </p:nvCxnSpPr>
        <p:spPr>
          <a:xfrm flipH="1">
            <a:off x="13508137" y="2806899"/>
            <a:ext cx="4672458" cy="179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/>
          <p:cNvCxnSpPr>
            <a:cxnSpLocks/>
          </p:cNvCxnSpPr>
          <p:nvPr/>
        </p:nvCxnSpPr>
        <p:spPr>
          <a:xfrm>
            <a:off x="18228775" y="876335"/>
            <a:ext cx="0" cy="2938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>
            <a:off x="18180596" y="3815011"/>
            <a:ext cx="445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ישר 33"/>
          <p:cNvCxnSpPr>
            <a:cxnSpLocks/>
          </p:cNvCxnSpPr>
          <p:nvPr/>
        </p:nvCxnSpPr>
        <p:spPr>
          <a:xfrm>
            <a:off x="18180596" y="2806899"/>
            <a:ext cx="445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/>
          <p:cNvCxnSpPr>
            <a:cxnSpLocks/>
          </p:cNvCxnSpPr>
          <p:nvPr/>
        </p:nvCxnSpPr>
        <p:spPr>
          <a:xfrm flipH="1" flipV="1">
            <a:off x="10001934" y="4860907"/>
            <a:ext cx="2071082" cy="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מלבן 44"/>
          <p:cNvSpPr/>
          <p:nvPr/>
        </p:nvSpPr>
        <p:spPr>
          <a:xfrm>
            <a:off x="13455475" y="6437233"/>
            <a:ext cx="2887996" cy="88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עוזר מנכ"ל</a:t>
            </a:r>
          </a:p>
        </p:txBody>
      </p:sp>
      <p:sp>
        <p:nvSpPr>
          <p:cNvPr id="53" name="מלבן 52"/>
          <p:cNvSpPr/>
          <p:nvPr/>
        </p:nvSpPr>
        <p:spPr>
          <a:xfrm>
            <a:off x="7773043" y="7357080"/>
            <a:ext cx="2657679" cy="778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יועץ משפטי</a:t>
            </a:r>
          </a:p>
        </p:txBody>
      </p:sp>
      <p:sp>
        <p:nvSpPr>
          <p:cNvPr id="54" name="מלבן 53"/>
          <p:cNvSpPr/>
          <p:nvPr/>
        </p:nvSpPr>
        <p:spPr>
          <a:xfrm>
            <a:off x="7847649" y="8308852"/>
            <a:ext cx="2583073" cy="1050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/>
              <a:t>משאבי אנוש</a:t>
            </a:r>
          </a:p>
        </p:txBody>
      </p:sp>
      <p:cxnSp>
        <p:nvCxnSpPr>
          <p:cNvPr id="58" name="מחבר ישר 57"/>
          <p:cNvCxnSpPr>
            <a:cxnSpLocks/>
          </p:cNvCxnSpPr>
          <p:nvPr/>
        </p:nvCxnSpPr>
        <p:spPr>
          <a:xfrm>
            <a:off x="10430721" y="6554017"/>
            <a:ext cx="60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מחבר ישר 58"/>
          <p:cNvCxnSpPr/>
          <p:nvPr/>
        </p:nvCxnSpPr>
        <p:spPr>
          <a:xfrm>
            <a:off x="10445048" y="7823509"/>
            <a:ext cx="60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>
            <a:cxnSpLocks/>
          </p:cNvCxnSpPr>
          <p:nvPr/>
        </p:nvCxnSpPr>
        <p:spPr>
          <a:xfrm flipH="1" flipV="1">
            <a:off x="2060911" y="9719667"/>
            <a:ext cx="19648077" cy="29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ישר 21"/>
          <p:cNvCxnSpPr/>
          <p:nvPr/>
        </p:nvCxnSpPr>
        <p:spPr>
          <a:xfrm>
            <a:off x="18180595" y="9767612"/>
            <a:ext cx="0" cy="88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ישר 42"/>
          <p:cNvCxnSpPr/>
          <p:nvPr/>
        </p:nvCxnSpPr>
        <p:spPr>
          <a:xfrm>
            <a:off x="10699268" y="9756350"/>
            <a:ext cx="0" cy="88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מלבן 47"/>
          <p:cNvSpPr/>
          <p:nvPr/>
        </p:nvSpPr>
        <p:spPr>
          <a:xfrm>
            <a:off x="17001489" y="10367991"/>
            <a:ext cx="2568860" cy="13705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b="1" dirty="0"/>
              <a:t>אגף יישובים</a:t>
            </a:r>
          </a:p>
        </p:txBody>
      </p:sp>
      <p:sp>
        <p:nvSpPr>
          <p:cNvPr id="50" name="מלבן 49"/>
          <p:cNvSpPr/>
          <p:nvPr/>
        </p:nvSpPr>
        <p:spPr>
          <a:xfrm>
            <a:off x="691119" y="10356070"/>
            <a:ext cx="3231892" cy="13705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b="1" dirty="0"/>
              <a:t>אגף תפעול ושפ"ע</a:t>
            </a:r>
          </a:p>
        </p:txBody>
      </p:sp>
      <p:sp>
        <p:nvSpPr>
          <p:cNvPr id="51" name="מלבן 50"/>
          <p:cNvSpPr/>
          <p:nvPr/>
        </p:nvSpPr>
        <p:spPr>
          <a:xfrm>
            <a:off x="5003131" y="10356070"/>
            <a:ext cx="3231892" cy="13705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b="1" dirty="0"/>
              <a:t>גזברות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9141046" y="10380354"/>
            <a:ext cx="3231892" cy="13705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b="1" dirty="0"/>
              <a:t>אגף חינוך נוער וספורט</a:t>
            </a:r>
          </a:p>
        </p:txBody>
      </p:sp>
      <p:sp>
        <p:nvSpPr>
          <p:cNvPr id="57" name="מלבן 56"/>
          <p:cNvSpPr/>
          <p:nvPr/>
        </p:nvSpPr>
        <p:spPr>
          <a:xfrm>
            <a:off x="13212043" y="10348910"/>
            <a:ext cx="3231892" cy="13705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b="1" dirty="0"/>
              <a:t>אגף הנדסה</a:t>
            </a:r>
          </a:p>
        </p:txBody>
      </p:sp>
      <p:sp>
        <p:nvSpPr>
          <p:cNvPr id="62" name="מלבן 61"/>
          <p:cNvSpPr/>
          <p:nvPr/>
        </p:nvSpPr>
        <p:spPr>
          <a:xfrm>
            <a:off x="18069208" y="7258590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001" dirty="0"/>
              <a:t>תיירות</a:t>
            </a:r>
          </a:p>
        </p:txBody>
      </p:sp>
      <p:sp>
        <p:nvSpPr>
          <p:cNvPr id="63" name="מלבן 62"/>
          <p:cNvSpPr/>
          <p:nvPr/>
        </p:nvSpPr>
        <p:spPr>
          <a:xfrm>
            <a:off x="17246664" y="16038440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ו. חקלאית</a:t>
            </a:r>
          </a:p>
        </p:txBody>
      </p:sp>
      <p:sp>
        <p:nvSpPr>
          <p:cNvPr id="68" name="מלבן 67"/>
          <p:cNvSpPr/>
          <p:nvPr/>
        </p:nvSpPr>
        <p:spPr>
          <a:xfrm>
            <a:off x="18069209" y="6191275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בי"ס טרקטורים</a:t>
            </a:r>
          </a:p>
        </p:txBody>
      </p:sp>
      <p:sp>
        <p:nvSpPr>
          <p:cNvPr id="69" name="מלבן 68"/>
          <p:cNvSpPr/>
          <p:nvPr/>
        </p:nvSpPr>
        <p:spPr>
          <a:xfrm>
            <a:off x="17239380" y="15031786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622" dirty="0" err="1"/>
              <a:t>מ.מ.ת.ק</a:t>
            </a:r>
            <a:endParaRPr lang="he-IL" sz="4622" dirty="0"/>
          </a:p>
        </p:txBody>
      </p:sp>
      <p:sp>
        <p:nvSpPr>
          <p:cNvPr id="70" name="מלבן 69"/>
          <p:cNvSpPr/>
          <p:nvPr/>
        </p:nvSpPr>
        <p:spPr>
          <a:xfrm>
            <a:off x="17239381" y="17052318"/>
            <a:ext cx="2274234" cy="7253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44" dirty="0"/>
              <a:t>ביוב ומים</a:t>
            </a:r>
          </a:p>
        </p:txBody>
      </p:sp>
      <p:sp>
        <p:nvSpPr>
          <p:cNvPr id="72" name="מלבן 71"/>
          <p:cNvSpPr/>
          <p:nvPr/>
        </p:nvSpPr>
        <p:spPr>
          <a:xfrm>
            <a:off x="13677296" y="12276495"/>
            <a:ext cx="2784398" cy="12050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467" dirty="0"/>
              <a:t>מחלקת הנדסה</a:t>
            </a:r>
          </a:p>
        </p:txBody>
      </p:sp>
      <p:sp>
        <p:nvSpPr>
          <p:cNvPr id="73" name="מלבן 72"/>
          <p:cNvSpPr/>
          <p:nvPr/>
        </p:nvSpPr>
        <p:spPr>
          <a:xfrm>
            <a:off x="13677296" y="13752115"/>
            <a:ext cx="2812589" cy="11747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רישוי</a:t>
            </a:r>
          </a:p>
        </p:txBody>
      </p:sp>
      <p:cxnSp>
        <p:nvCxnSpPr>
          <p:cNvPr id="81" name="מחבר ישר 80"/>
          <p:cNvCxnSpPr>
            <a:cxnSpLocks/>
          </p:cNvCxnSpPr>
          <p:nvPr/>
        </p:nvCxnSpPr>
        <p:spPr>
          <a:xfrm>
            <a:off x="12211051" y="14277490"/>
            <a:ext cx="11380" cy="3645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ישר 90"/>
          <p:cNvCxnSpPr>
            <a:cxnSpLocks/>
          </p:cNvCxnSpPr>
          <p:nvPr/>
        </p:nvCxnSpPr>
        <p:spPr>
          <a:xfrm>
            <a:off x="21853003" y="11231835"/>
            <a:ext cx="0" cy="812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מלבן 91"/>
          <p:cNvSpPr/>
          <p:nvPr/>
        </p:nvSpPr>
        <p:spPr>
          <a:xfrm>
            <a:off x="20467739" y="12236192"/>
            <a:ext cx="2637638" cy="9697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/>
              <a:t>מחלקת שירותים חברתיים</a:t>
            </a:r>
          </a:p>
        </p:txBody>
      </p:sp>
      <p:sp>
        <p:nvSpPr>
          <p:cNvPr id="93" name="מלבן 92"/>
          <p:cNvSpPr/>
          <p:nvPr/>
        </p:nvSpPr>
        <p:spPr>
          <a:xfrm>
            <a:off x="17207966" y="11933212"/>
            <a:ext cx="2228891" cy="8281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 err="1"/>
              <a:t>צמ"ד</a:t>
            </a:r>
            <a:endParaRPr lang="he-IL" sz="3095" dirty="0"/>
          </a:p>
        </p:txBody>
      </p:sp>
      <p:sp>
        <p:nvSpPr>
          <p:cNvPr id="94" name="מלבן 93"/>
          <p:cNvSpPr/>
          <p:nvPr/>
        </p:nvSpPr>
        <p:spPr>
          <a:xfrm>
            <a:off x="20484806" y="13446369"/>
            <a:ext cx="2620571" cy="12853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עמותת המייסדים</a:t>
            </a:r>
          </a:p>
        </p:txBody>
      </p:sp>
      <p:sp>
        <p:nvSpPr>
          <p:cNvPr id="95" name="מלבן 94"/>
          <p:cNvSpPr/>
          <p:nvPr/>
        </p:nvSpPr>
        <p:spPr>
          <a:xfrm>
            <a:off x="20524712" y="14966943"/>
            <a:ext cx="2478962" cy="12652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יחידה טיפולית (תחנה לייעוץ)</a:t>
            </a:r>
          </a:p>
        </p:txBody>
      </p:sp>
      <p:sp>
        <p:nvSpPr>
          <p:cNvPr id="98" name="מלבן 97"/>
          <p:cNvSpPr/>
          <p:nvPr/>
        </p:nvSpPr>
        <p:spPr>
          <a:xfrm>
            <a:off x="20524712" y="16488419"/>
            <a:ext cx="2478962" cy="12656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מחלקת מניעה</a:t>
            </a:r>
          </a:p>
        </p:txBody>
      </p:sp>
      <p:sp>
        <p:nvSpPr>
          <p:cNvPr id="99" name="מלבן 98"/>
          <p:cNvSpPr/>
          <p:nvPr/>
        </p:nvSpPr>
        <p:spPr>
          <a:xfrm>
            <a:off x="20549643" y="18004493"/>
            <a:ext cx="2454031" cy="13642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רכז בריאות אזורי</a:t>
            </a:r>
          </a:p>
        </p:txBody>
      </p:sp>
      <p:cxnSp>
        <p:nvCxnSpPr>
          <p:cNvPr id="113" name="מחבר ישר 112"/>
          <p:cNvCxnSpPr>
            <a:cxnSpLocks/>
          </p:cNvCxnSpPr>
          <p:nvPr/>
        </p:nvCxnSpPr>
        <p:spPr>
          <a:xfrm>
            <a:off x="12887340" y="6905290"/>
            <a:ext cx="60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מלבן 113"/>
          <p:cNvSpPr/>
          <p:nvPr/>
        </p:nvSpPr>
        <p:spPr>
          <a:xfrm>
            <a:off x="13421369" y="7529367"/>
            <a:ext cx="2881070" cy="77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תקשוב</a:t>
            </a:r>
          </a:p>
        </p:txBody>
      </p:sp>
      <p:cxnSp>
        <p:nvCxnSpPr>
          <p:cNvPr id="115" name="מחבר ישר 114"/>
          <p:cNvCxnSpPr/>
          <p:nvPr/>
        </p:nvCxnSpPr>
        <p:spPr>
          <a:xfrm>
            <a:off x="12887340" y="7773067"/>
            <a:ext cx="606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ישר 117"/>
          <p:cNvCxnSpPr>
            <a:cxnSpLocks/>
          </p:cNvCxnSpPr>
          <p:nvPr/>
        </p:nvCxnSpPr>
        <p:spPr>
          <a:xfrm flipH="1" flipV="1">
            <a:off x="11969080" y="4870797"/>
            <a:ext cx="2071082" cy="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מחבר ישר 118"/>
          <p:cNvCxnSpPr>
            <a:cxnSpLocks/>
            <a:stCxn id="15" idx="1"/>
          </p:cNvCxnSpPr>
          <p:nvPr/>
        </p:nvCxnSpPr>
        <p:spPr>
          <a:xfrm flipH="1">
            <a:off x="5805896" y="3693168"/>
            <a:ext cx="4853904" cy="29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מלבן 119"/>
          <p:cNvSpPr/>
          <p:nvPr/>
        </p:nvSpPr>
        <p:spPr>
          <a:xfrm>
            <a:off x="2388141" y="3498348"/>
            <a:ext cx="3417755" cy="11425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715" dirty="0">
                <a:solidFill>
                  <a:schemeClr val="tx1"/>
                </a:solidFill>
              </a:rPr>
              <a:t>מחלקת תרבות</a:t>
            </a:r>
          </a:p>
        </p:txBody>
      </p:sp>
      <p:cxnSp>
        <p:nvCxnSpPr>
          <p:cNvPr id="121" name="מחבר ישר 120"/>
          <p:cNvCxnSpPr>
            <a:cxnSpLocks/>
          </p:cNvCxnSpPr>
          <p:nvPr/>
        </p:nvCxnSpPr>
        <p:spPr>
          <a:xfrm>
            <a:off x="4279869" y="4654500"/>
            <a:ext cx="33154" cy="750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ישר 121"/>
          <p:cNvCxnSpPr>
            <a:cxnSpLocks/>
          </p:cNvCxnSpPr>
          <p:nvPr/>
        </p:nvCxnSpPr>
        <p:spPr>
          <a:xfrm flipH="1" flipV="1">
            <a:off x="3277481" y="5404708"/>
            <a:ext cx="2071082" cy="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ישר 122"/>
          <p:cNvCxnSpPr>
            <a:cxnSpLocks/>
          </p:cNvCxnSpPr>
          <p:nvPr/>
        </p:nvCxnSpPr>
        <p:spPr>
          <a:xfrm>
            <a:off x="5345849" y="5431043"/>
            <a:ext cx="17322" cy="90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מחבר ישר 123"/>
          <p:cNvCxnSpPr>
            <a:cxnSpLocks/>
          </p:cNvCxnSpPr>
          <p:nvPr/>
        </p:nvCxnSpPr>
        <p:spPr>
          <a:xfrm>
            <a:off x="3274939" y="5431043"/>
            <a:ext cx="17322" cy="90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מלבן 124"/>
          <p:cNvSpPr/>
          <p:nvPr/>
        </p:nvSpPr>
        <p:spPr>
          <a:xfrm>
            <a:off x="4541150" y="6224933"/>
            <a:ext cx="2228891" cy="10049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>
                <a:solidFill>
                  <a:schemeClr val="tx1"/>
                </a:solidFill>
              </a:rPr>
              <a:t>ספריה אזורית</a:t>
            </a:r>
          </a:p>
        </p:txBody>
      </p:sp>
      <p:sp>
        <p:nvSpPr>
          <p:cNvPr id="126" name="מלבן 125"/>
          <p:cNvSpPr/>
          <p:nvPr/>
        </p:nvSpPr>
        <p:spPr>
          <a:xfrm>
            <a:off x="1876821" y="6212257"/>
            <a:ext cx="2228891" cy="9253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>
                <a:solidFill>
                  <a:schemeClr val="tx1"/>
                </a:solidFill>
              </a:rPr>
              <a:t>תרבות/בית גבריאל</a:t>
            </a:r>
          </a:p>
        </p:txBody>
      </p:sp>
      <p:sp>
        <p:nvSpPr>
          <p:cNvPr id="128" name="מלבן 127"/>
          <p:cNvSpPr/>
          <p:nvPr/>
        </p:nvSpPr>
        <p:spPr>
          <a:xfrm>
            <a:off x="13909473" y="4625139"/>
            <a:ext cx="2228891" cy="78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467" dirty="0"/>
              <a:t>ניהול לשכה</a:t>
            </a:r>
          </a:p>
        </p:txBody>
      </p:sp>
      <p:cxnSp>
        <p:nvCxnSpPr>
          <p:cNvPr id="136" name="מחבר ישר 135"/>
          <p:cNvCxnSpPr>
            <a:cxnSpLocks/>
          </p:cNvCxnSpPr>
          <p:nvPr/>
        </p:nvCxnSpPr>
        <p:spPr>
          <a:xfrm flipH="1">
            <a:off x="666546" y="12494883"/>
            <a:ext cx="3112995" cy="12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מחבר ישר 136"/>
          <p:cNvCxnSpPr>
            <a:cxnSpLocks/>
          </p:cNvCxnSpPr>
          <p:nvPr/>
        </p:nvCxnSpPr>
        <p:spPr>
          <a:xfrm>
            <a:off x="3761673" y="12508523"/>
            <a:ext cx="17322" cy="90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מחבר ישר 137"/>
          <p:cNvCxnSpPr>
            <a:cxnSpLocks/>
          </p:cNvCxnSpPr>
          <p:nvPr/>
        </p:nvCxnSpPr>
        <p:spPr>
          <a:xfrm>
            <a:off x="675900" y="12508523"/>
            <a:ext cx="6751" cy="901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מלבן 138"/>
          <p:cNvSpPr/>
          <p:nvPr/>
        </p:nvSpPr>
        <p:spPr>
          <a:xfrm>
            <a:off x="2702886" y="13426329"/>
            <a:ext cx="2228891" cy="1004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>
                <a:solidFill>
                  <a:schemeClr val="tx1"/>
                </a:solidFill>
              </a:rPr>
              <a:t>מחלקת תפעול</a:t>
            </a:r>
          </a:p>
        </p:txBody>
      </p:sp>
      <p:sp>
        <p:nvSpPr>
          <p:cNvPr id="140" name="מלבן 139"/>
          <p:cNvSpPr/>
          <p:nvPr/>
        </p:nvSpPr>
        <p:spPr>
          <a:xfrm>
            <a:off x="109944" y="13413652"/>
            <a:ext cx="2228891" cy="10176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>
                <a:solidFill>
                  <a:schemeClr val="tx1"/>
                </a:solidFill>
              </a:rPr>
              <a:t>מחלקת שפ"ע</a:t>
            </a:r>
          </a:p>
        </p:txBody>
      </p:sp>
      <p:sp>
        <p:nvSpPr>
          <p:cNvPr id="149" name="מלבן 148"/>
          <p:cNvSpPr/>
          <p:nvPr/>
        </p:nvSpPr>
        <p:spPr>
          <a:xfrm>
            <a:off x="17239380" y="12932113"/>
            <a:ext cx="2228891" cy="8281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קליטה</a:t>
            </a:r>
          </a:p>
        </p:txBody>
      </p:sp>
      <p:sp>
        <p:nvSpPr>
          <p:cNvPr id="150" name="מלבן 149"/>
          <p:cNvSpPr/>
          <p:nvPr/>
        </p:nvSpPr>
        <p:spPr>
          <a:xfrm>
            <a:off x="17243132" y="13951666"/>
            <a:ext cx="2228891" cy="8281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תשתיות ובינוי</a:t>
            </a:r>
          </a:p>
        </p:txBody>
      </p:sp>
      <p:cxnSp>
        <p:nvCxnSpPr>
          <p:cNvPr id="152" name="מחבר ישר 151"/>
          <p:cNvCxnSpPr>
            <a:cxnSpLocks/>
          </p:cNvCxnSpPr>
          <p:nvPr/>
        </p:nvCxnSpPr>
        <p:spPr>
          <a:xfrm>
            <a:off x="10915456" y="11713676"/>
            <a:ext cx="17322" cy="90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מחבר ישר 152"/>
          <p:cNvCxnSpPr>
            <a:cxnSpLocks/>
          </p:cNvCxnSpPr>
          <p:nvPr/>
        </p:nvCxnSpPr>
        <p:spPr>
          <a:xfrm flipH="1" flipV="1">
            <a:off x="9240274" y="12642381"/>
            <a:ext cx="3292785" cy="4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מחבר ישר 153"/>
          <p:cNvCxnSpPr>
            <a:cxnSpLocks/>
          </p:cNvCxnSpPr>
          <p:nvPr/>
        </p:nvCxnSpPr>
        <p:spPr>
          <a:xfrm>
            <a:off x="12515737" y="12630324"/>
            <a:ext cx="17322" cy="904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מחבר ישר 154"/>
          <p:cNvCxnSpPr>
            <a:cxnSpLocks/>
          </p:cNvCxnSpPr>
          <p:nvPr/>
        </p:nvCxnSpPr>
        <p:spPr>
          <a:xfrm flipH="1">
            <a:off x="9229545" y="12642381"/>
            <a:ext cx="10729" cy="892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מלבן 155"/>
          <p:cNvSpPr/>
          <p:nvPr/>
        </p:nvSpPr>
        <p:spPr>
          <a:xfrm>
            <a:off x="10980449" y="13539258"/>
            <a:ext cx="2441568" cy="1004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>
                <a:solidFill>
                  <a:schemeClr val="tx1"/>
                </a:solidFill>
              </a:rPr>
              <a:t>מחלקת חינוך</a:t>
            </a:r>
          </a:p>
        </p:txBody>
      </p:sp>
      <p:sp>
        <p:nvSpPr>
          <p:cNvPr id="157" name="מלבן 156"/>
          <p:cNvSpPr/>
          <p:nvPr/>
        </p:nvSpPr>
        <p:spPr>
          <a:xfrm>
            <a:off x="8387507" y="13526581"/>
            <a:ext cx="2441568" cy="101762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>
                <a:solidFill>
                  <a:schemeClr val="tx1"/>
                </a:solidFill>
              </a:rPr>
              <a:t>מחלקת חינוך חברתי וספורט</a:t>
            </a:r>
          </a:p>
        </p:txBody>
      </p:sp>
      <p:sp>
        <p:nvSpPr>
          <p:cNvPr id="176" name="מלבן 175"/>
          <p:cNvSpPr/>
          <p:nvPr/>
        </p:nvSpPr>
        <p:spPr>
          <a:xfrm>
            <a:off x="20316745" y="10367739"/>
            <a:ext cx="2686929" cy="13705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b="1" dirty="0"/>
              <a:t>אגף קהילה ושירותים חברתיים</a:t>
            </a:r>
          </a:p>
        </p:txBody>
      </p:sp>
      <p:sp>
        <p:nvSpPr>
          <p:cNvPr id="202" name="מלבן 201"/>
          <p:cNvSpPr/>
          <p:nvPr/>
        </p:nvSpPr>
        <p:spPr>
          <a:xfrm>
            <a:off x="17862086" y="4990831"/>
            <a:ext cx="2841834" cy="971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715" dirty="0"/>
              <a:t>חברה כלכלית</a:t>
            </a:r>
          </a:p>
        </p:txBody>
      </p:sp>
      <p:cxnSp>
        <p:nvCxnSpPr>
          <p:cNvPr id="203" name="מחבר ישר 202"/>
          <p:cNvCxnSpPr>
            <a:cxnSpLocks/>
            <a:endCxn id="206" idx="0"/>
          </p:cNvCxnSpPr>
          <p:nvPr/>
        </p:nvCxnSpPr>
        <p:spPr>
          <a:xfrm>
            <a:off x="13494095" y="3066964"/>
            <a:ext cx="5777867" cy="151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מלבן: פינות מעוגלות 205"/>
          <p:cNvSpPr/>
          <p:nvPr/>
        </p:nvSpPr>
        <p:spPr>
          <a:xfrm>
            <a:off x="17631293" y="4581656"/>
            <a:ext cx="3281337" cy="3865248"/>
          </a:xfrm>
          <a:prstGeom prst="roundRect">
            <a:avLst/>
          </a:prstGeom>
          <a:solidFill>
            <a:schemeClr val="accent3">
              <a:lumMod val="20000"/>
              <a:lumOff val="80000"/>
              <a:alpha val="21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2" name="מלבן 211"/>
          <p:cNvSpPr/>
          <p:nvPr/>
        </p:nvSpPr>
        <p:spPr>
          <a:xfrm>
            <a:off x="13398743" y="8489554"/>
            <a:ext cx="2858491" cy="904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ביטחון</a:t>
            </a:r>
          </a:p>
        </p:txBody>
      </p:sp>
      <p:cxnSp>
        <p:nvCxnSpPr>
          <p:cNvPr id="213" name="מחבר ישר 212"/>
          <p:cNvCxnSpPr>
            <a:cxnSpLocks/>
          </p:cNvCxnSpPr>
          <p:nvPr/>
        </p:nvCxnSpPr>
        <p:spPr>
          <a:xfrm>
            <a:off x="12887340" y="8866321"/>
            <a:ext cx="698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מלבן 128"/>
          <p:cNvSpPr/>
          <p:nvPr/>
        </p:nvSpPr>
        <p:spPr>
          <a:xfrm>
            <a:off x="20607232" y="20913577"/>
            <a:ext cx="2228891" cy="780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467" dirty="0"/>
          </a:p>
        </p:txBody>
      </p:sp>
      <p:sp>
        <p:nvSpPr>
          <p:cNvPr id="130" name="מלבן 129"/>
          <p:cNvSpPr/>
          <p:nvPr/>
        </p:nvSpPr>
        <p:spPr>
          <a:xfrm>
            <a:off x="20607232" y="21916577"/>
            <a:ext cx="2228891" cy="780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467" dirty="0"/>
          </a:p>
        </p:txBody>
      </p:sp>
      <p:sp>
        <p:nvSpPr>
          <p:cNvPr id="131" name="מלבן 130"/>
          <p:cNvSpPr/>
          <p:nvPr/>
        </p:nvSpPr>
        <p:spPr>
          <a:xfrm>
            <a:off x="20607232" y="22919577"/>
            <a:ext cx="2228891" cy="780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467" dirty="0"/>
          </a:p>
        </p:txBody>
      </p:sp>
      <p:sp>
        <p:nvSpPr>
          <p:cNvPr id="132" name="מלבן 131"/>
          <p:cNvSpPr/>
          <p:nvPr/>
        </p:nvSpPr>
        <p:spPr>
          <a:xfrm>
            <a:off x="20594059" y="19931174"/>
            <a:ext cx="2228891" cy="780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467" dirty="0"/>
          </a:p>
        </p:txBody>
      </p:sp>
      <p:sp>
        <p:nvSpPr>
          <p:cNvPr id="2" name="TextBox 1"/>
          <p:cNvSpPr txBox="1"/>
          <p:nvPr/>
        </p:nvSpPr>
        <p:spPr>
          <a:xfrm>
            <a:off x="17035609" y="19931174"/>
            <a:ext cx="297632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אגף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4339643" y="20894291"/>
            <a:ext cx="57415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כפיפות ישירה למנכ"ל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14441507" y="21982795"/>
            <a:ext cx="57415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כפיפות ישירה לראש המועצה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4430355" y="23050220"/>
            <a:ext cx="57415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מחלקה בתוך אגף</a:t>
            </a:r>
          </a:p>
        </p:txBody>
      </p:sp>
      <p:sp>
        <p:nvSpPr>
          <p:cNvPr id="147" name="מלבן 146"/>
          <p:cNvSpPr/>
          <p:nvPr/>
        </p:nvSpPr>
        <p:spPr>
          <a:xfrm>
            <a:off x="20588792" y="23917219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467" dirty="0"/>
          </a:p>
        </p:txBody>
      </p:sp>
      <p:sp>
        <p:nvSpPr>
          <p:cNvPr id="148" name="TextBox 147"/>
          <p:cNvSpPr txBox="1"/>
          <p:nvPr/>
        </p:nvSpPr>
        <p:spPr>
          <a:xfrm>
            <a:off x="14004131" y="23950723"/>
            <a:ext cx="62473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מחלקה/ תחום פעילות תחת מנהל אגף </a:t>
            </a:r>
          </a:p>
        </p:txBody>
      </p:sp>
      <p:sp>
        <p:nvSpPr>
          <p:cNvPr id="3" name="מלבן: פינות מעוגלות 2"/>
          <p:cNvSpPr/>
          <p:nvPr/>
        </p:nvSpPr>
        <p:spPr>
          <a:xfrm>
            <a:off x="13939243" y="19569465"/>
            <a:ext cx="9281912" cy="5343890"/>
          </a:xfrm>
          <a:prstGeom prst="round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8" name="מלבן 157"/>
          <p:cNvSpPr/>
          <p:nvPr/>
        </p:nvSpPr>
        <p:spPr>
          <a:xfrm>
            <a:off x="52677" y="18720274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/>
              <a:t>בטיחות בתעבורה + מתקני  משחקים</a:t>
            </a:r>
          </a:p>
        </p:txBody>
      </p:sp>
      <p:sp>
        <p:nvSpPr>
          <p:cNvPr id="159" name="מלבן 158"/>
          <p:cNvSpPr/>
          <p:nvPr/>
        </p:nvSpPr>
        <p:spPr>
          <a:xfrm>
            <a:off x="52676" y="19737237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איכות סביבה וחינוך סביבתי</a:t>
            </a:r>
          </a:p>
        </p:txBody>
      </p:sp>
      <p:sp>
        <p:nvSpPr>
          <p:cNvPr id="160" name="מלבן 159"/>
          <p:cNvSpPr/>
          <p:nvPr/>
        </p:nvSpPr>
        <p:spPr>
          <a:xfrm>
            <a:off x="99200" y="14832235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622" dirty="0"/>
              <a:t>תברואה</a:t>
            </a:r>
          </a:p>
        </p:txBody>
      </p:sp>
      <p:sp>
        <p:nvSpPr>
          <p:cNvPr id="161" name="מלבן 160"/>
          <p:cNvSpPr/>
          <p:nvPr/>
        </p:nvSpPr>
        <p:spPr>
          <a:xfrm>
            <a:off x="55121" y="16821832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וטרינר</a:t>
            </a:r>
          </a:p>
        </p:txBody>
      </p:sp>
      <p:sp>
        <p:nvSpPr>
          <p:cNvPr id="162" name="מלבן 161"/>
          <p:cNvSpPr/>
          <p:nvPr/>
        </p:nvSpPr>
        <p:spPr>
          <a:xfrm>
            <a:off x="55121" y="15808303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פינוי אשפה</a:t>
            </a:r>
          </a:p>
        </p:txBody>
      </p:sp>
      <p:sp>
        <p:nvSpPr>
          <p:cNvPr id="164" name="מלבן 163"/>
          <p:cNvSpPr/>
          <p:nvPr/>
        </p:nvSpPr>
        <p:spPr>
          <a:xfrm>
            <a:off x="2706694" y="18000180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600" dirty="0"/>
              <a:t>גינון וחזות המועצה</a:t>
            </a:r>
          </a:p>
        </p:txBody>
      </p:sp>
      <p:sp>
        <p:nvSpPr>
          <p:cNvPr id="165" name="מלבן 164"/>
          <p:cNvSpPr/>
          <p:nvPr/>
        </p:nvSpPr>
        <p:spPr>
          <a:xfrm>
            <a:off x="2702885" y="14868587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אחזקה</a:t>
            </a:r>
          </a:p>
        </p:txBody>
      </p:sp>
      <p:sp>
        <p:nvSpPr>
          <p:cNvPr id="166" name="מלבן 165"/>
          <p:cNvSpPr/>
          <p:nvPr/>
        </p:nvSpPr>
        <p:spPr>
          <a:xfrm>
            <a:off x="2695769" y="19057844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בטיחות</a:t>
            </a:r>
          </a:p>
        </p:txBody>
      </p:sp>
      <p:sp>
        <p:nvSpPr>
          <p:cNvPr id="167" name="מלבן 166"/>
          <p:cNvSpPr/>
          <p:nvPr/>
        </p:nvSpPr>
        <p:spPr>
          <a:xfrm>
            <a:off x="2702885" y="15768339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/>
              <a:t>פיקוח אזורי (איכות סביבה)</a:t>
            </a:r>
          </a:p>
        </p:txBody>
      </p:sp>
      <p:sp>
        <p:nvSpPr>
          <p:cNvPr id="168" name="מלבן 167"/>
          <p:cNvSpPr/>
          <p:nvPr/>
        </p:nvSpPr>
        <p:spPr>
          <a:xfrm>
            <a:off x="2702885" y="16747578"/>
            <a:ext cx="2228891" cy="104655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רישוי עסקים</a:t>
            </a:r>
          </a:p>
        </p:txBody>
      </p:sp>
      <p:sp>
        <p:nvSpPr>
          <p:cNvPr id="169" name="מלבן 168"/>
          <p:cNvSpPr/>
          <p:nvPr/>
        </p:nvSpPr>
        <p:spPr>
          <a:xfrm>
            <a:off x="52677" y="17752166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תחבורה</a:t>
            </a:r>
          </a:p>
        </p:txBody>
      </p:sp>
      <p:cxnSp>
        <p:nvCxnSpPr>
          <p:cNvPr id="170" name="מחבר ישר 169"/>
          <p:cNvCxnSpPr>
            <a:cxnSpLocks/>
          </p:cNvCxnSpPr>
          <p:nvPr/>
        </p:nvCxnSpPr>
        <p:spPr>
          <a:xfrm>
            <a:off x="9478142" y="14463970"/>
            <a:ext cx="28223" cy="1980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מלבן 170"/>
          <p:cNvSpPr/>
          <p:nvPr/>
        </p:nvSpPr>
        <p:spPr>
          <a:xfrm>
            <a:off x="11146608" y="14760227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44" dirty="0"/>
              <a:t>הגיל הרך</a:t>
            </a:r>
          </a:p>
        </p:txBody>
      </p:sp>
      <p:sp>
        <p:nvSpPr>
          <p:cNvPr id="172" name="מלבן 171"/>
          <p:cNvSpPr/>
          <p:nvPr/>
        </p:nvSpPr>
        <p:spPr>
          <a:xfrm>
            <a:off x="11126662" y="15739041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בתי ספר</a:t>
            </a:r>
          </a:p>
        </p:txBody>
      </p:sp>
      <p:sp>
        <p:nvSpPr>
          <p:cNvPr id="173" name="מלבן 172"/>
          <p:cNvSpPr/>
          <p:nvPr/>
        </p:nvSpPr>
        <p:spPr>
          <a:xfrm>
            <a:off x="11126662" y="16690927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שפ"ח/</a:t>
            </a:r>
            <a:r>
              <a:rPr lang="he-IL" sz="3095" dirty="0" err="1"/>
              <a:t>קב"ס</a:t>
            </a:r>
            <a:endParaRPr lang="he-IL" sz="5001" dirty="0"/>
          </a:p>
        </p:txBody>
      </p:sp>
      <p:sp>
        <p:nvSpPr>
          <p:cNvPr id="174" name="מלבן 173"/>
          <p:cNvSpPr/>
          <p:nvPr/>
        </p:nvSpPr>
        <p:spPr>
          <a:xfrm>
            <a:off x="8461863" y="14802954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מרכז עידן</a:t>
            </a:r>
          </a:p>
        </p:txBody>
      </p:sp>
      <p:sp>
        <p:nvSpPr>
          <p:cNvPr id="177" name="מלבן 176"/>
          <p:cNvSpPr/>
          <p:nvPr/>
        </p:nvSpPr>
        <p:spPr>
          <a:xfrm>
            <a:off x="8430909" y="17940555"/>
            <a:ext cx="2228891" cy="14281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מוזיקה, מחול וסל תרבות</a:t>
            </a:r>
          </a:p>
        </p:txBody>
      </p:sp>
      <p:sp>
        <p:nvSpPr>
          <p:cNvPr id="179" name="מלבן 178"/>
          <p:cNvSpPr/>
          <p:nvPr/>
        </p:nvSpPr>
        <p:spPr>
          <a:xfrm>
            <a:off x="8457282" y="15841818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ספורט</a:t>
            </a:r>
          </a:p>
        </p:txBody>
      </p:sp>
      <p:sp>
        <p:nvSpPr>
          <p:cNvPr id="180" name="מלבן 179"/>
          <p:cNvSpPr/>
          <p:nvPr/>
        </p:nvSpPr>
        <p:spPr>
          <a:xfrm>
            <a:off x="8443920" y="19644439"/>
            <a:ext cx="2304505" cy="7040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בית יד לבנים</a:t>
            </a:r>
          </a:p>
        </p:txBody>
      </p:sp>
      <p:sp>
        <p:nvSpPr>
          <p:cNvPr id="181" name="מלבן 180"/>
          <p:cNvSpPr/>
          <p:nvPr/>
        </p:nvSpPr>
        <p:spPr>
          <a:xfrm>
            <a:off x="8452249" y="16869132"/>
            <a:ext cx="2312084" cy="8583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התנדבות בקהילה</a:t>
            </a:r>
          </a:p>
        </p:txBody>
      </p:sp>
      <p:sp>
        <p:nvSpPr>
          <p:cNvPr id="182" name="מלבן 181"/>
          <p:cNvSpPr/>
          <p:nvPr/>
        </p:nvSpPr>
        <p:spPr>
          <a:xfrm>
            <a:off x="17264249" y="17923420"/>
            <a:ext cx="2274234" cy="7253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44" dirty="0"/>
              <a:t>צעירים</a:t>
            </a:r>
          </a:p>
        </p:txBody>
      </p:sp>
      <p:cxnSp>
        <p:nvCxnSpPr>
          <p:cNvPr id="183" name="מחבר ישר 182"/>
          <p:cNvCxnSpPr>
            <a:cxnSpLocks/>
          </p:cNvCxnSpPr>
          <p:nvPr/>
        </p:nvCxnSpPr>
        <p:spPr>
          <a:xfrm>
            <a:off x="19570349" y="11034164"/>
            <a:ext cx="81459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מלבן 174"/>
          <p:cNvSpPr/>
          <p:nvPr/>
        </p:nvSpPr>
        <p:spPr>
          <a:xfrm>
            <a:off x="11088474" y="17656277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חינוך מיוחד</a:t>
            </a:r>
            <a:endParaRPr lang="he-IL" sz="5001" dirty="0"/>
          </a:p>
        </p:txBody>
      </p:sp>
      <p:sp>
        <p:nvSpPr>
          <p:cNvPr id="184" name="מלבן 52">
            <a:extLst>
              <a:ext uri="{FF2B5EF4-FFF2-40B4-BE49-F238E27FC236}">
                <a16:creationId xmlns="" xmlns:a16="http://schemas.microsoft.com/office/drawing/2014/main" id="{E4D8FCF8-8742-410F-B929-A8E8FE3EE6D8}"/>
              </a:ext>
            </a:extLst>
          </p:cNvPr>
          <p:cNvSpPr/>
          <p:nvPr/>
        </p:nvSpPr>
        <p:spPr>
          <a:xfrm>
            <a:off x="7750861" y="6212092"/>
            <a:ext cx="2657679" cy="778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95" dirty="0"/>
              <a:t>מזכירה ומכרזים</a:t>
            </a:r>
          </a:p>
        </p:txBody>
      </p:sp>
      <p:sp>
        <p:nvSpPr>
          <p:cNvPr id="133" name="מלבן 11">
            <a:extLst>
              <a:ext uri="{FF2B5EF4-FFF2-40B4-BE49-F238E27FC236}">
                <a16:creationId xmlns="" xmlns:a16="http://schemas.microsoft.com/office/drawing/2014/main" id="{C4A85687-1E4D-4725-8997-FB28F6DD6787}"/>
              </a:ext>
            </a:extLst>
          </p:cNvPr>
          <p:cNvSpPr/>
          <p:nvPr/>
        </p:nvSpPr>
        <p:spPr>
          <a:xfrm>
            <a:off x="18635138" y="1438747"/>
            <a:ext cx="2833068" cy="780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schemeClr val="tx1"/>
                </a:solidFill>
              </a:rPr>
              <a:t>תכנון אסטרטגי</a:t>
            </a:r>
          </a:p>
        </p:txBody>
      </p:sp>
      <p:sp>
        <p:nvSpPr>
          <p:cNvPr id="134" name="מלבן 11">
            <a:extLst>
              <a:ext uri="{FF2B5EF4-FFF2-40B4-BE49-F238E27FC236}">
                <a16:creationId xmlns="" xmlns:a16="http://schemas.microsoft.com/office/drawing/2014/main" id="{220939DE-4D40-43C7-9E1F-6F6B174E322A}"/>
              </a:ext>
            </a:extLst>
          </p:cNvPr>
          <p:cNvSpPr/>
          <p:nvPr/>
        </p:nvSpPr>
        <p:spPr>
          <a:xfrm>
            <a:off x="18635138" y="3438495"/>
            <a:ext cx="2833068" cy="780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>
                <a:solidFill>
                  <a:schemeClr val="tx1"/>
                </a:solidFill>
              </a:rPr>
              <a:t>מעמד האישה</a:t>
            </a:r>
          </a:p>
        </p:txBody>
      </p:sp>
      <p:cxnSp>
        <p:nvCxnSpPr>
          <p:cNvPr id="186" name="מחבר ישר 33">
            <a:extLst>
              <a:ext uri="{FF2B5EF4-FFF2-40B4-BE49-F238E27FC236}">
                <a16:creationId xmlns="" xmlns:a16="http://schemas.microsoft.com/office/drawing/2014/main" id="{AE3C9F65-721C-4950-B25A-32A3EBCA18C6}"/>
              </a:ext>
            </a:extLst>
          </p:cNvPr>
          <p:cNvCxnSpPr>
            <a:cxnSpLocks/>
          </p:cNvCxnSpPr>
          <p:nvPr/>
        </p:nvCxnSpPr>
        <p:spPr>
          <a:xfrm>
            <a:off x="18180596" y="1828803"/>
            <a:ext cx="445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מלבן 165">
            <a:extLst>
              <a:ext uri="{FF2B5EF4-FFF2-40B4-BE49-F238E27FC236}">
                <a16:creationId xmlns="" xmlns:a16="http://schemas.microsoft.com/office/drawing/2014/main" id="{2ED75FFF-42CF-4761-8C25-901BA9C1615D}"/>
              </a:ext>
            </a:extLst>
          </p:cNvPr>
          <p:cNvSpPr/>
          <p:nvPr/>
        </p:nvSpPr>
        <p:spPr>
          <a:xfrm>
            <a:off x="2727909" y="19978447"/>
            <a:ext cx="2228891" cy="7801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786" dirty="0"/>
              <a:t>ממונה אנרגיה</a:t>
            </a:r>
          </a:p>
        </p:txBody>
      </p:sp>
      <p:sp>
        <p:nvSpPr>
          <p:cNvPr id="188" name="מלבן 11">
            <a:extLst>
              <a:ext uri="{FF2B5EF4-FFF2-40B4-BE49-F238E27FC236}">
                <a16:creationId xmlns="" xmlns:a16="http://schemas.microsoft.com/office/drawing/2014/main" id="{2BFF1154-986F-4252-9F4A-2E1189C367C2}"/>
              </a:ext>
            </a:extLst>
          </p:cNvPr>
          <p:cNvSpPr/>
          <p:nvPr/>
        </p:nvSpPr>
        <p:spPr>
          <a:xfrm>
            <a:off x="18635138" y="486279"/>
            <a:ext cx="2833068" cy="780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 err="1">
                <a:solidFill>
                  <a:schemeClr val="tx1"/>
                </a:solidFill>
              </a:rPr>
              <a:t>ו.לתכנון</a:t>
            </a:r>
            <a:r>
              <a:rPr lang="he-IL" sz="3600" dirty="0">
                <a:solidFill>
                  <a:schemeClr val="tx1"/>
                </a:solidFill>
              </a:rPr>
              <a:t> ובניה</a:t>
            </a:r>
          </a:p>
        </p:txBody>
      </p:sp>
      <p:cxnSp>
        <p:nvCxnSpPr>
          <p:cNvPr id="189" name="מחבר ישר 33">
            <a:extLst>
              <a:ext uri="{FF2B5EF4-FFF2-40B4-BE49-F238E27FC236}">
                <a16:creationId xmlns="" xmlns:a16="http://schemas.microsoft.com/office/drawing/2014/main" id="{43F6B6BC-5577-49C2-889F-FB866D473034}"/>
              </a:ext>
            </a:extLst>
          </p:cNvPr>
          <p:cNvCxnSpPr>
            <a:cxnSpLocks/>
          </p:cNvCxnSpPr>
          <p:nvPr/>
        </p:nvCxnSpPr>
        <p:spPr>
          <a:xfrm>
            <a:off x="18180595" y="862683"/>
            <a:ext cx="445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מלבן 72">
            <a:extLst>
              <a:ext uri="{FF2B5EF4-FFF2-40B4-BE49-F238E27FC236}">
                <a16:creationId xmlns="" xmlns:a16="http://schemas.microsoft.com/office/drawing/2014/main" id="{DDDA156A-696A-43AC-BB98-9C4890603DB6}"/>
              </a:ext>
            </a:extLst>
          </p:cNvPr>
          <p:cNvSpPr/>
          <p:nvPr/>
        </p:nvSpPr>
        <p:spPr>
          <a:xfrm>
            <a:off x="13677296" y="15192275"/>
            <a:ext cx="2812589" cy="117470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dirty="0"/>
              <a:t>פיקוח</a:t>
            </a:r>
          </a:p>
        </p:txBody>
      </p:sp>
    </p:spTree>
    <p:extLst>
      <p:ext uri="{BB962C8B-B14F-4D97-AF65-F5344CB8AC3E}">
        <p14:creationId xmlns:p14="http://schemas.microsoft.com/office/powerpoint/2010/main" val="332577379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לוטם 2012">
      <a:dk1>
        <a:sysClr val="windowText" lastClr="000000"/>
      </a:dk1>
      <a:lt1>
        <a:srgbClr val="FFFFFF"/>
      </a:lt1>
      <a:dk2>
        <a:srgbClr val="58595B"/>
      </a:dk2>
      <a:lt2>
        <a:srgbClr val="D1D3D4"/>
      </a:lt2>
      <a:accent1>
        <a:srgbClr val="A31C33"/>
      </a:accent1>
      <a:accent2>
        <a:srgbClr val="464646"/>
      </a:accent2>
      <a:accent3>
        <a:srgbClr val="F5A01A"/>
      </a:accent3>
      <a:accent4>
        <a:srgbClr val="009390"/>
      </a:accent4>
      <a:accent5>
        <a:srgbClr val="00728F"/>
      </a:accent5>
      <a:accent6>
        <a:srgbClr val="808285"/>
      </a:accent6>
      <a:hlink>
        <a:srgbClr val="A7A9AC"/>
      </a:hlink>
      <a:folHlink>
        <a:srgbClr val="D1D3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8057</TotalTime>
  <Words>176</Words>
  <Application>Microsoft Office PowerPoint</Application>
  <PresentationFormat>מותאם אישית</PresentationFormat>
  <Paragraphs>79</Paragraphs>
  <Slides>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Tal</dc:creator>
  <cp:lastModifiedBy>אפרת מראד</cp:lastModifiedBy>
  <cp:revision>432</cp:revision>
  <cp:lastPrinted>2017-10-19T09:24:14Z</cp:lastPrinted>
  <dcterms:created xsi:type="dcterms:W3CDTF">2012-01-11T13:11:12Z</dcterms:created>
  <dcterms:modified xsi:type="dcterms:W3CDTF">2017-10-22T12:30:15Z</dcterms:modified>
</cp:coreProperties>
</file>