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70" r:id="rId3"/>
    <p:sldId id="269" r:id="rId4"/>
    <p:sldId id="257" r:id="rId5"/>
    <p:sldId id="258" r:id="rId6"/>
    <p:sldId id="265" r:id="rId7"/>
    <p:sldId id="259" r:id="rId8"/>
    <p:sldId id="260" r:id="rId9"/>
    <p:sldId id="268" r:id="rId10"/>
    <p:sldId id="263" r:id="rId11"/>
    <p:sldId id="264" r:id="rId12"/>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625" autoAdjust="0"/>
    <p:restoredTop sz="94660"/>
  </p:normalViewPr>
  <p:slideViewPr>
    <p:cSldViewPr snapToGrid="0">
      <p:cViewPr varScale="1">
        <p:scale>
          <a:sx n="70" d="100"/>
          <a:sy n="70" d="100"/>
        </p:scale>
        <p:origin x="6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146917-5334-473D-8F36-2F630FA480A5}" type="doc">
      <dgm:prSet loTypeId="urn:microsoft.com/office/officeart/2005/8/layout/orgChart1" loCatId="hierarchy" qsTypeId="urn:microsoft.com/office/officeart/2005/8/quickstyle/simple3" qsCatId="simple" csTypeId="urn:microsoft.com/office/officeart/2005/8/colors/accent2_2" csCatId="accent2" phldr="1"/>
      <dgm:spPr/>
      <dgm:t>
        <a:bodyPr/>
        <a:lstStyle/>
        <a:p>
          <a:pPr rtl="1"/>
          <a:endParaRPr lang="he-IL"/>
        </a:p>
      </dgm:t>
    </dgm:pt>
    <dgm:pt modelId="{E134A91C-ED43-42B4-A0C7-AC029F77F6ED}">
      <dgm:prSet phldrT="[Text]"/>
      <dgm:spPr/>
      <dgm:t>
        <a:bodyPr/>
        <a:lstStyle/>
        <a:p>
          <a:pPr rtl="1"/>
          <a:r>
            <a:rPr lang="he-IL" dirty="0" smtClean="0"/>
            <a:t>המועצה</a:t>
          </a:r>
          <a:endParaRPr lang="he-IL" dirty="0"/>
        </a:p>
      </dgm:t>
    </dgm:pt>
    <dgm:pt modelId="{80574E6C-34A6-4F08-A7F8-567826F00F11}" type="parTrans" cxnId="{53A0A8DD-B0CB-48B7-B07F-76AE2A217B0A}">
      <dgm:prSet/>
      <dgm:spPr/>
      <dgm:t>
        <a:bodyPr/>
        <a:lstStyle/>
        <a:p>
          <a:pPr rtl="1"/>
          <a:endParaRPr lang="he-IL"/>
        </a:p>
      </dgm:t>
    </dgm:pt>
    <dgm:pt modelId="{37942A57-2693-47CF-A2AE-4BC8B0D88B96}" type="sibTrans" cxnId="{53A0A8DD-B0CB-48B7-B07F-76AE2A217B0A}">
      <dgm:prSet/>
      <dgm:spPr/>
      <dgm:t>
        <a:bodyPr/>
        <a:lstStyle/>
        <a:p>
          <a:pPr rtl="1"/>
          <a:endParaRPr lang="he-IL"/>
        </a:p>
      </dgm:t>
    </dgm:pt>
    <dgm:pt modelId="{DCC1E415-73C6-48E1-B896-8FE74FFE8FA2}" type="asst">
      <dgm:prSet phldrT="[Text]"/>
      <dgm:spPr/>
      <dgm:t>
        <a:bodyPr/>
        <a:lstStyle/>
        <a:p>
          <a:pPr rtl="1"/>
          <a:r>
            <a:rPr lang="he-IL" dirty="0" smtClean="0"/>
            <a:t>ועדת מועצת ספורט</a:t>
          </a:r>
          <a:endParaRPr lang="he-IL" dirty="0"/>
        </a:p>
      </dgm:t>
    </dgm:pt>
    <dgm:pt modelId="{90FE3AEE-E923-405F-B99C-1CD44D3F601C}" type="parTrans" cxnId="{D746FC02-EF3D-4408-9825-E742A7C95186}">
      <dgm:prSet/>
      <dgm:spPr/>
      <dgm:t>
        <a:bodyPr/>
        <a:lstStyle/>
        <a:p>
          <a:pPr rtl="1"/>
          <a:endParaRPr lang="he-IL"/>
        </a:p>
      </dgm:t>
    </dgm:pt>
    <dgm:pt modelId="{73D57A66-7AE2-4529-B8E8-2CB3F074ED8F}" type="sibTrans" cxnId="{D746FC02-EF3D-4408-9825-E742A7C95186}">
      <dgm:prSet/>
      <dgm:spPr/>
      <dgm:t>
        <a:bodyPr/>
        <a:lstStyle/>
        <a:p>
          <a:pPr rtl="1"/>
          <a:endParaRPr lang="he-IL"/>
        </a:p>
      </dgm:t>
    </dgm:pt>
    <dgm:pt modelId="{0351DFE9-190E-4E6B-B784-88E82AA636FE}">
      <dgm:prSet phldrT="[Text]"/>
      <dgm:spPr/>
      <dgm:t>
        <a:bodyPr/>
        <a:lstStyle/>
        <a:p>
          <a:pPr rtl="1"/>
          <a:r>
            <a:rPr lang="he-IL" dirty="0" smtClean="0"/>
            <a:t>מחלקת ספורט</a:t>
          </a:r>
          <a:endParaRPr lang="he-IL" dirty="0"/>
        </a:p>
      </dgm:t>
    </dgm:pt>
    <dgm:pt modelId="{B7D7A8B8-604D-44C9-A6E6-D6F0747B61D8}" type="parTrans" cxnId="{D67CFD13-6C96-4273-880A-28F30C2CE584}">
      <dgm:prSet/>
      <dgm:spPr/>
      <dgm:t>
        <a:bodyPr/>
        <a:lstStyle/>
        <a:p>
          <a:pPr rtl="1"/>
          <a:endParaRPr lang="he-IL"/>
        </a:p>
      </dgm:t>
    </dgm:pt>
    <dgm:pt modelId="{D7B39D24-E773-4B8D-8B97-B43D3A0B26A3}" type="sibTrans" cxnId="{D67CFD13-6C96-4273-880A-28F30C2CE584}">
      <dgm:prSet/>
      <dgm:spPr/>
      <dgm:t>
        <a:bodyPr/>
        <a:lstStyle/>
        <a:p>
          <a:pPr rtl="1"/>
          <a:endParaRPr lang="he-IL"/>
        </a:p>
      </dgm:t>
    </dgm:pt>
    <dgm:pt modelId="{CBC3098A-F7CC-4AF6-99EA-784212A10760}">
      <dgm:prSet/>
      <dgm:spPr/>
      <dgm:t>
        <a:bodyPr/>
        <a:lstStyle/>
        <a:p>
          <a:pPr rtl="1"/>
          <a:r>
            <a:rPr lang="he-IL" dirty="0" smtClean="0"/>
            <a:t>מנהלי ענפי הספורט השונים</a:t>
          </a:r>
          <a:endParaRPr lang="he-IL" dirty="0"/>
        </a:p>
      </dgm:t>
    </dgm:pt>
    <dgm:pt modelId="{E4BAF479-8D86-4F1F-850B-49788BAFCCED}" type="parTrans" cxnId="{31340CF0-F84B-4769-8890-6B369E17A1A0}">
      <dgm:prSet/>
      <dgm:spPr/>
      <dgm:t>
        <a:bodyPr/>
        <a:lstStyle/>
        <a:p>
          <a:pPr rtl="1"/>
          <a:endParaRPr lang="he-IL"/>
        </a:p>
      </dgm:t>
    </dgm:pt>
    <dgm:pt modelId="{FAF9825E-2EFE-40B5-9022-518B29368973}" type="sibTrans" cxnId="{31340CF0-F84B-4769-8890-6B369E17A1A0}">
      <dgm:prSet/>
      <dgm:spPr/>
      <dgm:t>
        <a:bodyPr/>
        <a:lstStyle/>
        <a:p>
          <a:pPr rtl="1"/>
          <a:endParaRPr lang="he-IL"/>
        </a:p>
      </dgm:t>
    </dgm:pt>
    <dgm:pt modelId="{BAE80A2C-13E7-44DC-BCA9-65A8997B2560}">
      <dgm:prSet/>
      <dgm:spPr/>
      <dgm:t>
        <a:bodyPr/>
        <a:lstStyle/>
        <a:p>
          <a:pPr rtl="1"/>
          <a:r>
            <a:rPr lang="he-IL" dirty="0" smtClean="0"/>
            <a:t>עובדי מחלקת ספורט</a:t>
          </a:r>
          <a:endParaRPr lang="he-IL" dirty="0"/>
        </a:p>
      </dgm:t>
    </dgm:pt>
    <dgm:pt modelId="{344886A3-9DCA-4770-9BD0-B0A07733F99D}" type="parTrans" cxnId="{1ED40E61-3E8F-4929-88FF-86AF473E3389}">
      <dgm:prSet/>
      <dgm:spPr>
        <a:pattFill prst="pct5">
          <a:fgClr>
            <a:schemeClr val="accent1"/>
          </a:fgClr>
          <a:bgClr>
            <a:schemeClr val="bg1"/>
          </a:bgClr>
        </a:pattFill>
      </dgm:spPr>
      <dgm:t>
        <a:bodyPr/>
        <a:lstStyle/>
        <a:p>
          <a:pPr rtl="1"/>
          <a:endParaRPr lang="he-IL"/>
        </a:p>
      </dgm:t>
    </dgm:pt>
    <dgm:pt modelId="{86EF691D-3ABA-427B-8551-2EB022EC992B}" type="sibTrans" cxnId="{1ED40E61-3E8F-4929-88FF-86AF473E3389}">
      <dgm:prSet/>
      <dgm:spPr/>
      <dgm:t>
        <a:bodyPr/>
        <a:lstStyle/>
        <a:p>
          <a:pPr rtl="1"/>
          <a:endParaRPr lang="he-IL"/>
        </a:p>
      </dgm:t>
    </dgm:pt>
    <dgm:pt modelId="{A8F3AD24-0BE7-49ED-9983-263D004DF0B9}">
      <dgm:prSet/>
      <dgm:spPr/>
      <dgm:t>
        <a:bodyPr/>
        <a:lstStyle/>
        <a:p>
          <a:pPr rtl="1"/>
          <a:r>
            <a:rPr lang="he-IL" dirty="0" smtClean="0"/>
            <a:t>מאמנים</a:t>
          </a:r>
        </a:p>
      </dgm:t>
    </dgm:pt>
    <dgm:pt modelId="{F24A2A9D-EEEE-4D2A-91D9-D173DC07C068}" type="parTrans" cxnId="{0B0C9849-0566-409B-8A46-64296140C007}">
      <dgm:prSet/>
      <dgm:spPr/>
      <dgm:t>
        <a:bodyPr/>
        <a:lstStyle/>
        <a:p>
          <a:pPr rtl="1"/>
          <a:endParaRPr lang="he-IL"/>
        </a:p>
      </dgm:t>
    </dgm:pt>
    <dgm:pt modelId="{09F56885-A8DB-4479-9B72-8782465DD614}" type="sibTrans" cxnId="{0B0C9849-0566-409B-8A46-64296140C007}">
      <dgm:prSet/>
      <dgm:spPr/>
      <dgm:t>
        <a:bodyPr/>
        <a:lstStyle/>
        <a:p>
          <a:pPr rtl="1"/>
          <a:endParaRPr lang="he-IL"/>
        </a:p>
      </dgm:t>
    </dgm:pt>
    <dgm:pt modelId="{BF13ED55-1CDC-49A8-AAB3-20BEC9A1A62E}">
      <dgm:prSet/>
      <dgm:spPr/>
      <dgm:t>
        <a:bodyPr/>
        <a:lstStyle/>
        <a:p>
          <a:pPr rtl="1"/>
          <a:r>
            <a:rPr lang="he-IL" dirty="0" smtClean="0"/>
            <a:t>ספורטאים</a:t>
          </a:r>
          <a:endParaRPr lang="he-IL" dirty="0"/>
        </a:p>
      </dgm:t>
    </dgm:pt>
    <dgm:pt modelId="{BABEAF77-7775-452A-8237-8240CE386D7C}" type="parTrans" cxnId="{653BF353-E088-4E94-879C-503840D75B03}">
      <dgm:prSet/>
      <dgm:spPr/>
      <dgm:t>
        <a:bodyPr/>
        <a:lstStyle/>
        <a:p>
          <a:pPr rtl="1"/>
          <a:endParaRPr lang="he-IL"/>
        </a:p>
      </dgm:t>
    </dgm:pt>
    <dgm:pt modelId="{6CE35496-B078-4414-87E9-90B33C9B35DA}" type="sibTrans" cxnId="{653BF353-E088-4E94-879C-503840D75B03}">
      <dgm:prSet/>
      <dgm:spPr/>
      <dgm:t>
        <a:bodyPr/>
        <a:lstStyle/>
        <a:p>
          <a:pPr rtl="1"/>
          <a:endParaRPr lang="he-IL"/>
        </a:p>
      </dgm:t>
    </dgm:pt>
    <dgm:pt modelId="{3CA9A3E7-47D6-4D31-B441-BE5191F60415}" type="asst">
      <dgm:prSet/>
      <dgm:spPr/>
      <dgm:t>
        <a:bodyPr/>
        <a:lstStyle/>
        <a:p>
          <a:pPr rtl="1"/>
          <a:r>
            <a:rPr lang="he-IL" dirty="0" smtClean="0"/>
            <a:t>אגף החינוך והספורט</a:t>
          </a:r>
        </a:p>
        <a:p>
          <a:pPr rtl="1"/>
          <a:endParaRPr lang="he-IL" dirty="0"/>
        </a:p>
      </dgm:t>
    </dgm:pt>
    <dgm:pt modelId="{C5B28C8E-3D35-4449-AFA0-353A96C651AB}" type="parTrans" cxnId="{B5712177-A47C-4431-AD5F-28B15095BA9F}">
      <dgm:prSet/>
      <dgm:spPr/>
      <dgm:t>
        <a:bodyPr/>
        <a:lstStyle/>
        <a:p>
          <a:pPr rtl="1"/>
          <a:endParaRPr lang="he-IL"/>
        </a:p>
      </dgm:t>
    </dgm:pt>
    <dgm:pt modelId="{39AA4B36-481A-412C-87AF-7397830303A0}" type="sibTrans" cxnId="{B5712177-A47C-4431-AD5F-28B15095BA9F}">
      <dgm:prSet/>
      <dgm:spPr/>
      <dgm:t>
        <a:bodyPr/>
        <a:lstStyle/>
        <a:p>
          <a:pPr rtl="1"/>
          <a:endParaRPr lang="he-IL"/>
        </a:p>
      </dgm:t>
    </dgm:pt>
    <dgm:pt modelId="{1C461C99-601A-42DF-955E-30FC8D0FDF60}" type="pres">
      <dgm:prSet presAssocID="{BA146917-5334-473D-8F36-2F630FA480A5}" presName="hierChild1" presStyleCnt="0">
        <dgm:presLayoutVars>
          <dgm:orgChart val="1"/>
          <dgm:chPref val="1"/>
          <dgm:dir/>
          <dgm:animOne val="branch"/>
          <dgm:animLvl val="lvl"/>
          <dgm:resizeHandles/>
        </dgm:presLayoutVars>
      </dgm:prSet>
      <dgm:spPr/>
      <dgm:t>
        <a:bodyPr/>
        <a:lstStyle/>
        <a:p>
          <a:pPr rtl="1"/>
          <a:endParaRPr lang="he-IL"/>
        </a:p>
      </dgm:t>
    </dgm:pt>
    <dgm:pt modelId="{9AF7EFA4-9512-41E0-B1E9-FDCD103363BC}" type="pres">
      <dgm:prSet presAssocID="{E134A91C-ED43-42B4-A0C7-AC029F77F6ED}" presName="hierRoot1" presStyleCnt="0">
        <dgm:presLayoutVars>
          <dgm:hierBranch val="init"/>
        </dgm:presLayoutVars>
      </dgm:prSet>
      <dgm:spPr/>
    </dgm:pt>
    <dgm:pt modelId="{A6F65470-1A93-4304-AABF-D6033B00D19C}" type="pres">
      <dgm:prSet presAssocID="{E134A91C-ED43-42B4-A0C7-AC029F77F6ED}" presName="rootComposite1" presStyleCnt="0"/>
      <dgm:spPr/>
    </dgm:pt>
    <dgm:pt modelId="{58518CB2-AE14-41C2-9472-9024E18E1166}" type="pres">
      <dgm:prSet presAssocID="{E134A91C-ED43-42B4-A0C7-AC029F77F6ED}" presName="rootText1" presStyleLbl="node0" presStyleIdx="0" presStyleCnt="1">
        <dgm:presLayoutVars>
          <dgm:chPref val="3"/>
        </dgm:presLayoutVars>
      </dgm:prSet>
      <dgm:spPr/>
      <dgm:t>
        <a:bodyPr/>
        <a:lstStyle/>
        <a:p>
          <a:pPr rtl="1"/>
          <a:endParaRPr lang="he-IL"/>
        </a:p>
      </dgm:t>
    </dgm:pt>
    <dgm:pt modelId="{3AA7B175-0503-4DE7-93A9-086C5E3ECFED}" type="pres">
      <dgm:prSet presAssocID="{E134A91C-ED43-42B4-A0C7-AC029F77F6ED}" presName="rootConnector1" presStyleLbl="node1" presStyleIdx="0" presStyleCnt="0"/>
      <dgm:spPr/>
      <dgm:t>
        <a:bodyPr/>
        <a:lstStyle/>
        <a:p>
          <a:pPr rtl="1"/>
          <a:endParaRPr lang="he-IL"/>
        </a:p>
      </dgm:t>
    </dgm:pt>
    <dgm:pt modelId="{262EAFC0-E407-432E-A673-3C5F32C83DB6}" type="pres">
      <dgm:prSet presAssocID="{E134A91C-ED43-42B4-A0C7-AC029F77F6ED}" presName="hierChild2" presStyleCnt="0"/>
      <dgm:spPr/>
    </dgm:pt>
    <dgm:pt modelId="{F07F4FEB-CFD5-4BAD-B1BA-289D02BD91AB}" type="pres">
      <dgm:prSet presAssocID="{B7D7A8B8-604D-44C9-A6E6-D6F0747B61D8}" presName="Name37" presStyleLbl="parChTrans1D2" presStyleIdx="0" presStyleCnt="3"/>
      <dgm:spPr/>
      <dgm:t>
        <a:bodyPr/>
        <a:lstStyle/>
        <a:p>
          <a:pPr rtl="1"/>
          <a:endParaRPr lang="he-IL"/>
        </a:p>
      </dgm:t>
    </dgm:pt>
    <dgm:pt modelId="{9CE5F351-3119-476C-BD04-8DAEA546D04B}" type="pres">
      <dgm:prSet presAssocID="{0351DFE9-190E-4E6B-B784-88E82AA636FE}" presName="hierRoot2" presStyleCnt="0">
        <dgm:presLayoutVars>
          <dgm:hierBranch/>
        </dgm:presLayoutVars>
      </dgm:prSet>
      <dgm:spPr/>
    </dgm:pt>
    <dgm:pt modelId="{FE560ED6-9893-4F3F-9848-CE05BF7F634D}" type="pres">
      <dgm:prSet presAssocID="{0351DFE9-190E-4E6B-B784-88E82AA636FE}" presName="rootComposite" presStyleCnt="0"/>
      <dgm:spPr/>
    </dgm:pt>
    <dgm:pt modelId="{C0E4B134-BF77-4B72-9341-99CEF49C5B7A}" type="pres">
      <dgm:prSet presAssocID="{0351DFE9-190E-4E6B-B784-88E82AA636FE}" presName="rootText" presStyleLbl="node2" presStyleIdx="0" presStyleCnt="1" custLinFactY="43722" custLinFactNeighborX="915" custLinFactNeighborY="100000">
        <dgm:presLayoutVars>
          <dgm:chPref val="3"/>
        </dgm:presLayoutVars>
      </dgm:prSet>
      <dgm:spPr/>
      <dgm:t>
        <a:bodyPr/>
        <a:lstStyle/>
        <a:p>
          <a:pPr rtl="1"/>
          <a:endParaRPr lang="he-IL"/>
        </a:p>
      </dgm:t>
    </dgm:pt>
    <dgm:pt modelId="{09231EB0-CE7E-415A-B74A-30E714AA7077}" type="pres">
      <dgm:prSet presAssocID="{0351DFE9-190E-4E6B-B784-88E82AA636FE}" presName="rootConnector" presStyleLbl="node2" presStyleIdx="0" presStyleCnt="1"/>
      <dgm:spPr/>
      <dgm:t>
        <a:bodyPr/>
        <a:lstStyle/>
        <a:p>
          <a:pPr rtl="1"/>
          <a:endParaRPr lang="he-IL"/>
        </a:p>
      </dgm:t>
    </dgm:pt>
    <dgm:pt modelId="{A58E6CFB-2121-4CAE-A321-E233982EB858}" type="pres">
      <dgm:prSet presAssocID="{0351DFE9-190E-4E6B-B784-88E82AA636FE}" presName="hierChild4" presStyleCnt="0"/>
      <dgm:spPr/>
    </dgm:pt>
    <dgm:pt modelId="{B0454EE3-6024-4064-BF0A-FB5CC19AB122}" type="pres">
      <dgm:prSet presAssocID="{E4BAF479-8D86-4F1F-850B-49788BAFCCED}" presName="Name35" presStyleLbl="parChTrans1D3" presStyleIdx="0" presStyleCnt="2"/>
      <dgm:spPr/>
      <dgm:t>
        <a:bodyPr/>
        <a:lstStyle/>
        <a:p>
          <a:pPr rtl="1"/>
          <a:endParaRPr lang="he-IL"/>
        </a:p>
      </dgm:t>
    </dgm:pt>
    <dgm:pt modelId="{BEF9B306-0B70-44BA-A6F3-E305F6863D85}" type="pres">
      <dgm:prSet presAssocID="{CBC3098A-F7CC-4AF6-99EA-784212A10760}" presName="hierRoot2" presStyleCnt="0">
        <dgm:presLayoutVars>
          <dgm:hierBranch val="init"/>
        </dgm:presLayoutVars>
      </dgm:prSet>
      <dgm:spPr/>
    </dgm:pt>
    <dgm:pt modelId="{E360A5E0-6045-477D-93CA-D787DB1AA54E}" type="pres">
      <dgm:prSet presAssocID="{CBC3098A-F7CC-4AF6-99EA-784212A10760}" presName="rootComposite" presStyleCnt="0"/>
      <dgm:spPr/>
    </dgm:pt>
    <dgm:pt modelId="{7B2C430C-4FBE-46E6-BC8B-36D5433CD18D}" type="pres">
      <dgm:prSet presAssocID="{CBC3098A-F7CC-4AF6-99EA-784212A10760}" presName="rootText" presStyleLbl="node3" presStyleIdx="0" presStyleCnt="2" custLinFactNeighborX="-60077" custLinFactNeighborY="4450">
        <dgm:presLayoutVars>
          <dgm:chPref val="3"/>
        </dgm:presLayoutVars>
      </dgm:prSet>
      <dgm:spPr/>
      <dgm:t>
        <a:bodyPr/>
        <a:lstStyle/>
        <a:p>
          <a:pPr rtl="1"/>
          <a:endParaRPr lang="he-IL"/>
        </a:p>
      </dgm:t>
    </dgm:pt>
    <dgm:pt modelId="{3F30A403-2968-4A9A-8095-4A215AA547EE}" type="pres">
      <dgm:prSet presAssocID="{CBC3098A-F7CC-4AF6-99EA-784212A10760}" presName="rootConnector" presStyleLbl="node3" presStyleIdx="0" presStyleCnt="2"/>
      <dgm:spPr/>
      <dgm:t>
        <a:bodyPr/>
        <a:lstStyle/>
        <a:p>
          <a:pPr rtl="1"/>
          <a:endParaRPr lang="he-IL"/>
        </a:p>
      </dgm:t>
    </dgm:pt>
    <dgm:pt modelId="{C8FF0013-6A4D-40C1-9CD2-71D217D83C3B}" type="pres">
      <dgm:prSet presAssocID="{CBC3098A-F7CC-4AF6-99EA-784212A10760}" presName="hierChild4" presStyleCnt="0"/>
      <dgm:spPr/>
    </dgm:pt>
    <dgm:pt modelId="{C761ECC4-D90B-444A-A65F-B85D92D29C8D}" type="pres">
      <dgm:prSet presAssocID="{F24A2A9D-EEEE-4D2A-91D9-D173DC07C068}" presName="Name37" presStyleLbl="parChTrans1D4" presStyleIdx="0" presStyleCnt="2"/>
      <dgm:spPr/>
      <dgm:t>
        <a:bodyPr/>
        <a:lstStyle/>
        <a:p>
          <a:pPr rtl="1"/>
          <a:endParaRPr lang="he-IL"/>
        </a:p>
      </dgm:t>
    </dgm:pt>
    <dgm:pt modelId="{91072B37-B1CC-4772-BC79-461C9F92FE88}" type="pres">
      <dgm:prSet presAssocID="{A8F3AD24-0BE7-49ED-9983-263D004DF0B9}" presName="hierRoot2" presStyleCnt="0">
        <dgm:presLayoutVars>
          <dgm:hierBranch val="init"/>
        </dgm:presLayoutVars>
      </dgm:prSet>
      <dgm:spPr/>
    </dgm:pt>
    <dgm:pt modelId="{10A9A302-F7FF-447A-A6FA-50B794DFCF28}" type="pres">
      <dgm:prSet presAssocID="{A8F3AD24-0BE7-49ED-9983-263D004DF0B9}" presName="rootComposite" presStyleCnt="0"/>
      <dgm:spPr/>
    </dgm:pt>
    <dgm:pt modelId="{2172E9B0-E8AF-4447-A6B7-734084F14246}" type="pres">
      <dgm:prSet presAssocID="{A8F3AD24-0BE7-49ED-9983-263D004DF0B9}" presName="rootText" presStyleLbl="node4" presStyleIdx="0" presStyleCnt="2" custLinFactX="-47811" custLinFactNeighborX="-100000" custLinFactNeighborY="-11366">
        <dgm:presLayoutVars>
          <dgm:chPref val="3"/>
        </dgm:presLayoutVars>
      </dgm:prSet>
      <dgm:spPr/>
      <dgm:t>
        <a:bodyPr/>
        <a:lstStyle/>
        <a:p>
          <a:pPr rtl="1"/>
          <a:endParaRPr lang="he-IL"/>
        </a:p>
      </dgm:t>
    </dgm:pt>
    <dgm:pt modelId="{74D307DB-9411-4011-8E9F-51BFE2D72FEE}" type="pres">
      <dgm:prSet presAssocID="{A8F3AD24-0BE7-49ED-9983-263D004DF0B9}" presName="rootConnector" presStyleLbl="node4" presStyleIdx="0" presStyleCnt="2"/>
      <dgm:spPr/>
      <dgm:t>
        <a:bodyPr/>
        <a:lstStyle/>
        <a:p>
          <a:pPr rtl="1"/>
          <a:endParaRPr lang="he-IL"/>
        </a:p>
      </dgm:t>
    </dgm:pt>
    <dgm:pt modelId="{CD85918F-AF7C-480F-A47A-AE527CDC05EE}" type="pres">
      <dgm:prSet presAssocID="{A8F3AD24-0BE7-49ED-9983-263D004DF0B9}" presName="hierChild4" presStyleCnt="0"/>
      <dgm:spPr/>
    </dgm:pt>
    <dgm:pt modelId="{BBD102E2-CDC3-4496-ABCB-FF55CDCE241F}" type="pres">
      <dgm:prSet presAssocID="{BABEAF77-7775-452A-8237-8240CE386D7C}" presName="Name37" presStyleLbl="parChTrans1D4" presStyleIdx="1" presStyleCnt="2"/>
      <dgm:spPr/>
      <dgm:t>
        <a:bodyPr/>
        <a:lstStyle/>
        <a:p>
          <a:pPr rtl="1"/>
          <a:endParaRPr lang="he-IL"/>
        </a:p>
      </dgm:t>
    </dgm:pt>
    <dgm:pt modelId="{7A9F668C-1E9C-4C87-8B5E-BFAD2D11E0B2}" type="pres">
      <dgm:prSet presAssocID="{BF13ED55-1CDC-49A8-AAB3-20BEC9A1A62E}" presName="hierRoot2" presStyleCnt="0">
        <dgm:presLayoutVars>
          <dgm:hierBranch val="init"/>
        </dgm:presLayoutVars>
      </dgm:prSet>
      <dgm:spPr/>
    </dgm:pt>
    <dgm:pt modelId="{E1D621BB-A67E-456B-AC4D-2CFD9F36B693}" type="pres">
      <dgm:prSet presAssocID="{BF13ED55-1CDC-49A8-AAB3-20BEC9A1A62E}" presName="rootComposite" presStyleCnt="0"/>
      <dgm:spPr/>
    </dgm:pt>
    <dgm:pt modelId="{244E7677-9521-4819-9764-B10CF9AFC170}" type="pres">
      <dgm:prSet presAssocID="{BF13ED55-1CDC-49A8-AAB3-20BEC9A1A62E}" presName="rootText" presStyleLbl="node4" presStyleIdx="1" presStyleCnt="2" custLinFactNeighborX="-90961" custLinFactNeighborY="-36953">
        <dgm:presLayoutVars>
          <dgm:chPref val="3"/>
        </dgm:presLayoutVars>
      </dgm:prSet>
      <dgm:spPr/>
      <dgm:t>
        <a:bodyPr/>
        <a:lstStyle/>
        <a:p>
          <a:pPr rtl="1"/>
          <a:endParaRPr lang="he-IL"/>
        </a:p>
      </dgm:t>
    </dgm:pt>
    <dgm:pt modelId="{1CD2AABA-5157-4698-BA76-F49BC99EA587}" type="pres">
      <dgm:prSet presAssocID="{BF13ED55-1CDC-49A8-AAB3-20BEC9A1A62E}" presName="rootConnector" presStyleLbl="node4" presStyleIdx="1" presStyleCnt="2"/>
      <dgm:spPr/>
      <dgm:t>
        <a:bodyPr/>
        <a:lstStyle/>
        <a:p>
          <a:pPr rtl="1"/>
          <a:endParaRPr lang="he-IL"/>
        </a:p>
      </dgm:t>
    </dgm:pt>
    <dgm:pt modelId="{0E5B6764-BA94-4687-89BC-34614A604BA3}" type="pres">
      <dgm:prSet presAssocID="{BF13ED55-1CDC-49A8-AAB3-20BEC9A1A62E}" presName="hierChild4" presStyleCnt="0"/>
      <dgm:spPr/>
    </dgm:pt>
    <dgm:pt modelId="{8FFAEBB4-84D0-4685-AFAC-DDEC0ECD89DD}" type="pres">
      <dgm:prSet presAssocID="{BF13ED55-1CDC-49A8-AAB3-20BEC9A1A62E}" presName="hierChild5" presStyleCnt="0"/>
      <dgm:spPr/>
    </dgm:pt>
    <dgm:pt modelId="{7D2D3516-23B1-4878-A5B7-FF1C22AA9B83}" type="pres">
      <dgm:prSet presAssocID="{A8F3AD24-0BE7-49ED-9983-263D004DF0B9}" presName="hierChild5" presStyleCnt="0"/>
      <dgm:spPr/>
    </dgm:pt>
    <dgm:pt modelId="{E4E38159-EA14-4621-96A0-50EA4F9F605D}" type="pres">
      <dgm:prSet presAssocID="{CBC3098A-F7CC-4AF6-99EA-784212A10760}" presName="hierChild5" presStyleCnt="0"/>
      <dgm:spPr/>
    </dgm:pt>
    <dgm:pt modelId="{12FA37FE-68D7-4F81-9AC0-5857636A2682}" type="pres">
      <dgm:prSet presAssocID="{344886A3-9DCA-4770-9BD0-B0A07733F99D}" presName="Name35" presStyleLbl="parChTrans1D3" presStyleIdx="1" presStyleCnt="2"/>
      <dgm:spPr/>
      <dgm:t>
        <a:bodyPr/>
        <a:lstStyle/>
        <a:p>
          <a:pPr rtl="1"/>
          <a:endParaRPr lang="he-IL"/>
        </a:p>
      </dgm:t>
    </dgm:pt>
    <dgm:pt modelId="{E4612760-C377-4935-B409-AF56438D7B55}" type="pres">
      <dgm:prSet presAssocID="{BAE80A2C-13E7-44DC-BCA9-65A8997B2560}" presName="hierRoot2" presStyleCnt="0">
        <dgm:presLayoutVars>
          <dgm:hierBranch/>
        </dgm:presLayoutVars>
      </dgm:prSet>
      <dgm:spPr/>
    </dgm:pt>
    <dgm:pt modelId="{46BB1FAE-23C5-416C-AE10-1BC003F46EE8}" type="pres">
      <dgm:prSet presAssocID="{BAE80A2C-13E7-44DC-BCA9-65A8997B2560}" presName="rootComposite" presStyleCnt="0"/>
      <dgm:spPr/>
    </dgm:pt>
    <dgm:pt modelId="{4C000D98-4F5D-40A2-A143-11D6F9E18AE9}" type="pres">
      <dgm:prSet presAssocID="{BAE80A2C-13E7-44DC-BCA9-65A8997B2560}" presName="rootText" presStyleLbl="node3" presStyleIdx="1" presStyleCnt="2" custLinFactNeighborX="54774" custLinFactNeighborY="5854">
        <dgm:presLayoutVars>
          <dgm:chPref val="3"/>
        </dgm:presLayoutVars>
      </dgm:prSet>
      <dgm:spPr/>
      <dgm:t>
        <a:bodyPr/>
        <a:lstStyle/>
        <a:p>
          <a:pPr rtl="1"/>
          <a:endParaRPr lang="he-IL"/>
        </a:p>
      </dgm:t>
    </dgm:pt>
    <dgm:pt modelId="{790F269E-D9B6-4BDF-88F5-2A766AF3FA6A}" type="pres">
      <dgm:prSet presAssocID="{BAE80A2C-13E7-44DC-BCA9-65A8997B2560}" presName="rootConnector" presStyleLbl="node3" presStyleIdx="1" presStyleCnt="2"/>
      <dgm:spPr/>
      <dgm:t>
        <a:bodyPr/>
        <a:lstStyle/>
        <a:p>
          <a:pPr rtl="1"/>
          <a:endParaRPr lang="he-IL"/>
        </a:p>
      </dgm:t>
    </dgm:pt>
    <dgm:pt modelId="{C00B4EB3-9676-4755-AB7A-AF6A837E50C2}" type="pres">
      <dgm:prSet presAssocID="{BAE80A2C-13E7-44DC-BCA9-65A8997B2560}" presName="hierChild4" presStyleCnt="0"/>
      <dgm:spPr/>
    </dgm:pt>
    <dgm:pt modelId="{7E533E23-2348-4368-99A5-0C89816BF7A4}" type="pres">
      <dgm:prSet presAssocID="{BAE80A2C-13E7-44DC-BCA9-65A8997B2560}" presName="hierChild5" presStyleCnt="0"/>
      <dgm:spPr/>
    </dgm:pt>
    <dgm:pt modelId="{576DD77A-6D1A-4A12-822E-A1177792EA9C}" type="pres">
      <dgm:prSet presAssocID="{0351DFE9-190E-4E6B-B784-88E82AA636FE}" presName="hierChild5" presStyleCnt="0"/>
      <dgm:spPr/>
    </dgm:pt>
    <dgm:pt modelId="{34D3C081-8507-4F93-B791-ED3275C39274}" type="pres">
      <dgm:prSet presAssocID="{E134A91C-ED43-42B4-A0C7-AC029F77F6ED}" presName="hierChild3" presStyleCnt="0"/>
      <dgm:spPr/>
    </dgm:pt>
    <dgm:pt modelId="{B3543EB3-3749-4D0A-B08D-56FF139B5DBD}" type="pres">
      <dgm:prSet presAssocID="{90FE3AEE-E923-405F-B99C-1CD44D3F601C}" presName="Name111" presStyleLbl="parChTrans1D2" presStyleIdx="1" presStyleCnt="3"/>
      <dgm:spPr/>
      <dgm:t>
        <a:bodyPr/>
        <a:lstStyle/>
        <a:p>
          <a:pPr rtl="1"/>
          <a:endParaRPr lang="he-IL"/>
        </a:p>
      </dgm:t>
    </dgm:pt>
    <dgm:pt modelId="{470F3E96-AAA2-48C3-9D80-2251BB0FAF3F}" type="pres">
      <dgm:prSet presAssocID="{DCC1E415-73C6-48E1-B896-8FE74FFE8FA2}" presName="hierRoot3" presStyleCnt="0">
        <dgm:presLayoutVars>
          <dgm:hierBranch val="init"/>
        </dgm:presLayoutVars>
      </dgm:prSet>
      <dgm:spPr/>
    </dgm:pt>
    <dgm:pt modelId="{4102FD94-E168-42D8-A8F0-8BAED84EC0A9}" type="pres">
      <dgm:prSet presAssocID="{DCC1E415-73C6-48E1-B896-8FE74FFE8FA2}" presName="rootComposite3" presStyleCnt="0"/>
      <dgm:spPr/>
    </dgm:pt>
    <dgm:pt modelId="{FE5145F7-57A0-449C-8FC6-BB46EF4960BC}" type="pres">
      <dgm:prSet presAssocID="{DCC1E415-73C6-48E1-B896-8FE74FFE8FA2}" presName="rootText3" presStyleLbl="asst1" presStyleIdx="0" presStyleCnt="2" custLinFactNeighborX="60966" custLinFactNeighborY="-10370">
        <dgm:presLayoutVars>
          <dgm:chPref val="3"/>
        </dgm:presLayoutVars>
      </dgm:prSet>
      <dgm:spPr/>
      <dgm:t>
        <a:bodyPr/>
        <a:lstStyle/>
        <a:p>
          <a:pPr rtl="1"/>
          <a:endParaRPr lang="he-IL"/>
        </a:p>
      </dgm:t>
    </dgm:pt>
    <dgm:pt modelId="{E1CC2ECE-B228-4E7A-B468-D681781CBFB4}" type="pres">
      <dgm:prSet presAssocID="{DCC1E415-73C6-48E1-B896-8FE74FFE8FA2}" presName="rootConnector3" presStyleLbl="asst1" presStyleIdx="0" presStyleCnt="2"/>
      <dgm:spPr/>
      <dgm:t>
        <a:bodyPr/>
        <a:lstStyle/>
        <a:p>
          <a:pPr rtl="1"/>
          <a:endParaRPr lang="he-IL"/>
        </a:p>
      </dgm:t>
    </dgm:pt>
    <dgm:pt modelId="{61D87F2C-A60A-4FC3-BC60-C8E77B094D3A}" type="pres">
      <dgm:prSet presAssocID="{DCC1E415-73C6-48E1-B896-8FE74FFE8FA2}" presName="hierChild6" presStyleCnt="0"/>
      <dgm:spPr/>
    </dgm:pt>
    <dgm:pt modelId="{B18C1481-BA09-427C-9BD4-D201C4B68DB3}" type="pres">
      <dgm:prSet presAssocID="{DCC1E415-73C6-48E1-B896-8FE74FFE8FA2}" presName="hierChild7" presStyleCnt="0"/>
      <dgm:spPr/>
    </dgm:pt>
    <dgm:pt modelId="{D0634B10-792F-4969-A6F4-354CA7E9318E}" type="pres">
      <dgm:prSet presAssocID="{C5B28C8E-3D35-4449-AFA0-353A96C651AB}" presName="Name111" presStyleLbl="parChTrans1D2" presStyleIdx="2" presStyleCnt="3"/>
      <dgm:spPr/>
      <dgm:t>
        <a:bodyPr/>
        <a:lstStyle/>
        <a:p>
          <a:pPr rtl="1"/>
          <a:endParaRPr lang="he-IL"/>
        </a:p>
      </dgm:t>
    </dgm:pt>
    <dgm:pt modelId="{76341972-A719-4EF9-8F24-384854152674}" type="pres">
      <dgm:prSet presAssocID="{3CA9A3E7-47D6-4D31-B441-BE5191F60415}" presName="hierRoot3" presStyleCnt="0">
        <dgm:presLayoutVars>
          <dgm:hierBranch val="init"/>
        </dgm:presLayoutVars>
      </dgm:prSet>
      <dgm:spPr/>
    </dgm:pt>
    <dgm:pt modelId="{7CB9F36E-9446-4960-9ADF-E901FA31D350}" type="pres">
      <dgm:prSet presAssocID="{3CA9A3E7-47D6-4D31-B441-BE5191F60415}" presName="rootComposite3" presStyleCnt="0"/>
      <dgm:spPr/>
    </dgm:pt>
    <dgm:pt modelId="{29D19CD7-D7F9-42A7-9C95-BA64124E19EB}" type="pres">
      <dgm:prSet presAssocID="{3CA9A3E7-47D6-4D31-B441-BE5191F60415}" presName="rootText3" presStyleLbl="asst1" presStyleIdx="1" presStyleCnt="2" custLinFactY="39520" custLinFactNeighborX="-57413" custLinFactNeighborY="100000">
        <dgm:presLayoutVars>
          <dgm:chPref val="3"/>
        </dgm:presLayoutVars>
      </dgm:prSet>
      <dgm:spPr/>
      <dgm:t>
        <a:bodyPr/>
        <a:lstStyle/>
        <a:p>
          <a:pPr rtl="1"/>
          <a:endParaRPr lang="he-IL"/>
        </a:p>
      </dgm:t>
    </dgm:pt>
    <dgm:pt modelId="{5ED7BDCB-56FB-47C5-B0F7-106DC5A8FB01}" type="pres">
      <dgm:prSet presAssocID="{3CA9A3E7-47D6-4D31-B441-BE5191F60415}" presName="rootConnector3" presStyleLbl="asst1" presStyleIdx="1" presStyleCnt="2"/>
      <dgm:spPr/>
      <dgm:t>
        <a:bodyPr/>
        <a:lstStyle/>
        <a:p>
          <a:pPr rtl="1"/>
          <a:endParaRPr lang="he-IL"/>
        </a:p>
      </dgm:t>
    </dgm:pt>
    <dgm:pt modelId="{A398CC06-97D9-4DCD-8D7C-4CBADCE2CC84}" type="pres">
      <dgm:prSet presAssocID="{3CA9A3E7-47D6-4D31-B441-BE5191F60415}" presName="hierChild6" presStyleCnt="0"/>
      <dgm:spPr/>
    </dgm:pt>
    <dgm:pt modelId="{65CF1BC7-93C8-4184-BF2B-502E0A6B7329}" type="pres">
      <dgm:prSet presAssocID="{3CA9A3E7-47D6-4D31-B441-BE5191F60415}" presName="hierChild7" presStyleCnt="0"/>
      <dgm:spPr/>
    </dgm:pt>
  </dgm:ptLst>
  <dgm:cxnLst>
    <dgm:cxn modelId="{6F0CD1B0-B61A-48D8-BF2C-7612FE101396}" type="presOf" srcId="{A8F3AD24-0BE7-49ED-9983-263D004DF0B9}" destId="{2172E9B0-E8AF-4447-A6B7-734084F14246}" srcOrd="0" destOrd="0" presId="urn:microsoft.com/office/officeart/2005/8/layout/orgChart1"/>
    <dgm:cxn modelId="{92E83395-2018-4CA0-B9E9-62FA71BAEDA4}" type="presOf" srcId="{E134A91C-ED43-42B4-A0C7-AC029F77F6ED}" destId="{3AA7B175-0503-4DE7-93A9-086C5E3ECFED}" srcOrd="1" destOrd="0" presId="urn:microsoft.com/office/officeart/2005/8/layout/orgChart1"/>
    <dgm:cxn modelId="{FE450F92-0CA8-4B6F-9019-D53F936C27EA}" type="presOf" srcId="{344886A3-9DCA-4770-9BD0-B0A07733F99D}" destId="{12FA37FE-68D7-4F81-9AC0-5857636A2682}" srcOrd="0" destOrd="0" presId="urn:microsoft.com/office/officeart/2005/8/layout/orgChart1"/>
    <dgm:cxn modelId="{12C01A23-0607-44AD-A852-9BE2909C738E}" type="presOf" srcId="{BF13ED55-1CDC-49A8-AAB3-20BEC9A1A62E}" destId="{1CD2AABA-5157-4698-BA76-F49BC99EA587}" srcOrd="1" destOrd="0" presId="urn:microsoft.com/office/officeart/2005/8/layout/orgChart1"/>
    <dgm:cxn modelId="{26F7DAD8-2523-464C-8A49-A504AF3DB916}" type="presOf" srcId="{0351DFE9-190E-4E6B-B784-88E82AA636FE}" destId="{09231EB0-CE7E-415A-B74A-30E714AA7077}" srcOrd="1" destOrd="0" presId="urn:microsoft.com/office/officeart/2005/8/layout/orgChart1"/>
    <dgm:cxn modelId="{2F718A61-8250-43AF-9D19-8A44CF151904}" type="presOf" srcId="{F24A2A9D-EEEE-4D2A-91D9-D173DC07C068}" destId="{C761ECC4-D90B-444A-A65F-B85D92D29C8D}" srcOrd="0" destOrd="0" presId="urn:microsoft.com/office/officeart/2005/8/layout/orgChart1"/>
    <dgm:cxn modelId="{85C37A6A-9F2E-447C-9785-57D4032AB246}" type="presOf" srcId="{3CA9A3E7-47D6-4D31-B441-BE5191F60415}" destId="{29D19CD7-D7F9-42A7-9C95-BA64124E19EB}" srcOrd="0" destOrd="0" presId="urn:microsoft.com/office/officeart/2005/8/layout/orgChart1"/>
    <dgm:cxn modelId="{21068DA3-FE08-445B-BE37-D0968E4C201B}" type="presOf" srcId="{0351DFE9-190E-4E6B-B784-88E82AA636FE}" destId="{C0E4B134-BF77-4B72-9341-99CEF49C5B7A}" srcOrd="0" destOrd="0" presId="urn:microsoft.com/office/officeart/2005/8/layout/orgChart1"/>
    <dgm:cxn modelId="{D746FC02-EF3D-4408-9825-E742A7C95186}" srcId="{E134A91C-ED43-42B4-A0C7-AC029F77F6ED}" destId="{DCC1E415-73C6-48E1-B896-8FE74FFE8FA2}" srcOrd="0" destOrd="0" parTransId="{90FE3AEE-E923-405F-B99C-1CD44D3F601C}" sibTransId="{73D57A66-7AE2-4529-B8E8-2CB3F074ED8F}"/>
    <dgm:cxn modelId="{653BF353-E088-4E94-879C-503840D75B03}" srcId="{A8F3AD24-0BE7-49ED-9983-263D004DF0B9}" destId="{BF13ED55-1CDC-49A8-AAB3-20BEC9A1A62E}" srcOrd="0" destOrd="0" parTransId="{BABEAF77-7775-452A-8237-8240CE386D7C}" sibTransId="{6CE35496-B078-4414-87E9-90B33C9B35DA}"/>
    <dgm:cxn modelId="{7A743931-E9D5-42CD-A7C6-716D56F163A9}" type="presOf" srcId="{C5B28C8E-3D35-4449-AFA0-353A96C651AB}" destId="{D0634B10-792F-4969-A6F4-354CA7E9318E}" srcOrd="0" destOrd="0" presId="urn:microsoft.com/office/officeart/2005/8/layout/orgChart1"/>
    <dgm:cxn modelId="{31340CF0-F84B-4769-8890-6B369E17A1A0}" srcId="{0351DFE9-190E-4E6B-B784-88E82AA636FE}" destId="{CBC3098A-F7CC-4AF6-99EA-784212A10760}" srcOrd="0" destOrd="0" parTransId="{E4BAF479-8D86-4F1F-850B-49788BAFCCED}" sibTransId="{FAF9825E-2EFE-40B5-9022-518B29368973}"/>
    <dgm:cxn modelId="{B5712177-A47C-4431-AD5F-28B15095BA9F}" srcId="{E134A91C-ED43-42B4-A0C7-AC029F77F6ED}" destId="{3CA9A3E7-47D6-4D31-B441-BE5191F60415}" srcOrd="1" destOrd="0" parTransId="{C5B28C8E-3D35-4449-AFA0-353A96C651AB}" sibTransId="{39AA4B36-481A-412C-87AF-7397830303A0}"/>
    <dgm:cxn modelId="{3D2598B8-0151-484A-86B8-B2CE9BC206F3}" type="presOf" srcId="{BABEAF77-7775-452A-8237-8240CE386D7C}" destId="{BBD102E2-CDC3-4496-ABCB-FF55CDCE241F}" srcOrd="0" destOrd="0" presId="urn:microsoft.com/office/officeart/2005/8/layout/orgChart1"/>
    <dgm:cxn modelId="{5AB1D9F0-5EB3-4F63-BD17-2770383652B0}" type="presOf" srcId="{90FE3AEE-E923-405F-B99C-1CD44D3F601C}" destId="{B3543EB3-3749-4D0A-B08D-56FF139B5DBD}" srcOrd="0" destOrd="0" presId="urn:microsoft.com/office/officeart/2005/8/layout/orgChart1"/>
    <dgm:cxn modelId="{77C2C98F-0720-47F8-9364-77CBF0325A23}" type="presOf" srcId="{DCC1E415-73C6-48E1-B896-8FE74FFE8FA2}" destId="{E1CC2ECE-B228-4E7A-B468-D681781CBFB4}" srcOrd="1" destOrd="0" presId="urn:microsoft.com/office/officeart/2005/8/layout/orgChart1"/>
    <dgm:cxn modelId="{B4EE45B6-FA42-471C-918F-52CE18BF46B2}" type="presOf" srcId="{E4BAF479-8D86-4F1F-850B-49788BAFCCED}" destId="{B0454EE3-6024-4064-BF0A-FB5CC19AB122}" srcOrd="0" destOrd="0" presId="urn:microsoft.com/office/officeart/2005/8/layout/orgChart1"/>
    <dgm:cxn modelId="{72780740-5C93-4632-B327-9693D454EC3E}" type="presOf" srcId="{BF13ED55-1CDC-49A8-AAB3-20BEC9A1A62E}" destId="{244E7677-9521-4819-9764-B10CF9AFC170}" srcOrd="0" destOrd="0" presId="urn:microsoft.com/office/officeart/2005/8/layout/orgChart1"/>
    <dgm:cxn modelId="{09A64075-36B0-4420-AE39-D568175B9ADD}" type="presOf" srcId="{B7D7A8B8-604D-44C9-A6E6-D6F0747B61D8}" destId="{F07F4FEB-CFD5-4BAD-B1BA-289D02BD91AB}" srcOrd="0" destOrd="0" presId="urn:microsoft.com/office/officeart/2005/8/layout/orgChart1"/>
    <dgm:cxn modelId="{CB6C3B9E-AE59-420A-9D7A-E5D96CD7F725}" type="presOf" srcId="{3CA9A3E7-47D6-4D31-B441-BE5191F60415}" destId="{5ED7BDCB-56FB-47C5-B0F7-106DC5A8FB01}" srcOrd="1" destOrd="0" presId="urn:microsoft.com/office/officeart/2005/8/layout/orgChart1"/>
    <dgm:cxn modelId="{43509EE7-75A9-4D11-AA99-A01F02504C00}" type="presOf" srcId="{BAE80A2C-13E7-44DC-BCA9-65A8997B2560}" destId="{4C000D98-4F5D-40A2-A143-11D6F9E18AE9}" srcOrd="0" destOrd="0" presId="urn:microsoft.com/office/officeart/2005/8/layout/orgChart1"/>
    <dgm:cxn modelId="{C9DE96EF-44AE-4DEC-A928-B9465B326A0D}" type="presOf" srcId="{CBC3098A-F7CC-4AF6-99EA-784212A10760}" destId="{3F30A403-2968-4A9A-8095-4A215AA547EE}" srcOrd="1" destOrd="0" presId="urn:microsoft.com/office/officeart/2005/8/layout/orgChart1"/>
    <dgm:cxn modelId="{0B0C9849-0566-409B-8A46-64296140C007}" srcId="{CBC3098A-F7CC-4AF6-99EA-784212A10760}" destId="{A8F3AD24-0BE7-49ED-9983-263D004DF0B9}" srcOrd="0" destOrd="0" parTransId="{F24A2A9D-EEEE-4D2A-91D9-D173DC07C068}" sibTransId="{09F56885-A8DB-4479-9B72-8782465DD614}"/>
    <dgm:cxn modelId="{D67CFD13-6C96-4273-880A-28F30C2CE584}" srcId="{E134A91C-ED43-42B4-A0C7-AC029F77F6ED}" destId="{0351DFE9-190E-4E6B-B784-88E82AA636FE}" srcOrd="2" destOrd="0" parTransId="{B7D7A8B8-604D-44C9-A6E6-D6F0747B61D8}" sibTransId="{D7B39D24-E773-4B8D-8B97-B43D3A0B26A3}"/>
    <dgm:cxn modelId="{1ED40E61-3E8F-4929-88FF-86AF473E3389}" srcId="{0351DFE9-190E-4E6B-B784-88E82AA636FE}" destId="{BAE80A2C-13E7-44DC-BCA9-65A8997B2560}" srcOrd="1" destOrd="0" parTransId="{344886A3-9DCA-4770-9BD0-B0A07733F99D}" sibTransId="{86EF691D-3ABA-427B-8551-2EB022EC992B}"/>
    <dgm:cxn modelId="{135F600D-7680-4ABD-8D8E-8CB538654D02}" type="presOf" srcId="{CBC3098A-F7CC-4AF6-99EA-784212A10760}" destId="{7B2C430C-4FBE-46E6-BC8B-36D5433CD18D}" srcOrd="0" destOrd="0" presId="urn:microsoft.com/office/officeart/2005/8/layout/orgChart1"/>
    <dgm:cxn modelId="{9C4684C3-6184-4A91-9C65-31FE2E694D59}" type="presOf" srcId="{BAE80A2C-13E7-44DC-BCA9-65A8997B2560}" destId="{790F269E-D9B6-4BDF-88F5-2A766AF3FA6A}" srcOrd="1" destOrd="0" presId="urn:microsoft.com/office/officeart/2005/8/layout/orgChart1"/>
    <dgm:cxn modelId="{38F7404B-EEE7-40AE-AFF7-5CE1DFACCF4D}" type="presOf" srcId="{A8F3AD24-0BE7-49ED-9983-263D004DF0B9}" destId="{74D307DB-9411-4011-8E9F-51BFE2D72FEE}" srcOrd="1" destOrd="0" presId="urn:microsoft.com/office/officeart/2005/8/layout/orgChart1"/>
    <dgm:cxn modelId="{3938E44F-F4C9-42D0-9419-A8CFA191675C}" type="presOf" srcId="{BA146917-5334-473D-8F36-2F630FA480A5}" destId="{1C461C99-601A-42DF-955E-30FC8D0FDF60}" srcOrd="0" destOrd="0" presId="urn:microsoft.com/office/officeart/2005/8/layout/orgChart1"/>
    <dgm:cxn modelId="{53A0A8DD-B0CB-48B7-B07F-76AE2A217B0A}" srcId="{BA146917-5334-473D-8F36-2F630FA480A5}" destId="{E134A91C-ED43-42B4-A0C7-AC029F77F6ED}" srcOrd="0" destOrd="0" parTransId="{80574E6C-34A6-4F08-A7F8-567826F00F11}" sibTransId="{37942A57-2693-47CF-A2AE-4BC8B0D88B96}"/>
    <dgm:cxn modelId="{0493146A-03D0-4E39-9B10-62EB9F3BBAB4}" type="presOf" srcId="{DCC1E415-73C6-48E1-B896-8FE74FFE8FA2}" destId="{FE5145F7-57A0-449C-8FC6-BB46EF4960BC}" srcOrd="0" destOrd="0" presId="urn:microsoft.com/office/officeart/2005/8/layout/orgChart1"/>
    <dgm:cxn modelId="{3B01FA0B-95D8-497E-9D39-C6AE013ED22A}" type="presOf" srcId="{E134A91C-ED43-42B4-A0C7-AC029F77F6ED}" destId="{58518CB2-AE14-41C2-9472-9024E18E1166}" srcOrd="0" destOrd="0" presId="urn:microsoft.com/office/officeart/2005/8/layout/orgChart1"/>
    <dgm:cxn modelId="{1DE577CE-27F3-470C-9379-67753B1435A9}" type="presParOf" srcId="{1C461C99-601A-42DF-955E-30FC8D0FDF60}" destId="{9AF7EFA4-9512-41E0-B1E9-FDCD103363BC}" srcOrd="0" destOrd="0" presId="urn:microsoft.com/office/officeart/2005/8/layout/orgChart1"/>
    <dgm:cxn modelId="{89D675F4-C974-431B-B109-42E817F51F35}" type="presParOf" srcId="{9AF7EFA4-9512-41E0-B1E9-FDCD103363BC}" destId="{A6F65470-1A93-4304-AABF-D6033B00D19C}" srcOrd="0" destOrd="0" presId="urn:microsoft.com/office/officeart/2005/8/layout/orgChart1"/>
    <dgm:cxn modelId="{FEC5F0AF-30EE-4365-B00B-4EFC42010C1D}" type="presParOf" srcId="{A6F65470-1A93-4304-AABF-D6033B00D19C}" destId="{58518CB2-AE14-41C2-9472-9024E18E1166}" srcOrd="0" destOrd="0" presId="urn:microsoft.com/office/officeart/2005/8/layout/orgChart1"/>
    <dgm:cxn modelId="{FEE32FC5-6F45-45C4-B277-6756764CBD30}" type="presParOf" srcId="{A6F65470-1A93-4304-AABF-D6033B00D19C}" destId="{3AA7B175-0503-4DE7-93A9-086C5E3ECFED}" srcOrd="1" destOrd="0" presId="urn:microsoft.com/office/officeart/2005/8/layout/orgChart1"/>
    <dgm:cxn modelId="{A221092A-7ED8-4A0C-9AEA-7DCFB7633936}" type="presParOf" srcId="{9AF7EFA4-9512-41E0-B1E9-FDCD103363BC}" destId="{262EAFC0-E407-432E-A673-3C5F32C83DB6}" srcOrd="1" destOrd="0" presId="urn:microsoft.com/office/officeart/2005/8/layout/orgChart1"/>
    <dgm:cxn modelId="{E59F8397-B029-4EF0-9E6A-E21EEDB72268}" type="presParOf" srcId="{262EAFC0-E407-432E-A673-3C5F32C83DB6}" destId="{F07F4FEB-CFD5-4BAD-B1BA-289D02BD91AB}" srcOrd="0" destOrd="0" presId="urn:microsoft.com/office/officeart/2005/8/layout/orgChart1"/>
    <dgm:cxn modelId="{08641AF1-C703-4C89-9B78-BE350E5077EA}" type="presParOf" srcId="{262EAFC0-E407-432E-A673-3C5F32C83DB6}" destId="{9CE5F351-3119-476C-BD04-8DAEA546D04B}" srcOrd="1" destOrd="0" presId="urn:microsoft.com/office/officeart/2005/8/layout/orgChart1"/>
    <dgm:cxn modelId="{D48880D8-07C2-4ED4-9FA3-E70CA3E59CBB}" type="presParOf" srcId="{9CE5F351-3119-476C-BD04-8DAEA546D04B}" destId="{FE560ED6-9893-4F3F-9848-CE05BF7F634D}" srcOrd="0" destOrd="0" presId="urn:microsoft.com/office/officeart/2005/8/layout/orgChart1"/>
    <dgm:cxn modelId="{C14E8D44-D60F-40BD-93EB-8DDACD0B9F29}" type="presParOf" srcId="{FE560ED6-9893-4F3F-9848-CE05BF7F634D}" destId="{C0E4B134-BF77-4B72-9341-99CEF49C5B7A}" srcOrd="0" destOrd="0" presId="urn:microsoft.com/office/officeart/2005/8/layout/orgChart1"/>
    <dgm:cxn modelId="{BB438E9D-7D67-4FF2-9FB9-FCC2DFF081D4}" type="presParOf" srcId="{FE560ED6-9893-4F3F-9848-CE05BF7F634D}" destId="{09231EB0-CE7E-415A-B74A-30E714AA7077}" srcOrd="1" destOrd="0" presId="urn:microsoft.com/office/officeart/2005/8/layout/orgChart1"/>
    <dgm:cxn modelId="{CD75D320-C3E1-42DA-8219-0F905D1F2468}" type="presParOf" srcId="{9CE5F351-3119-476C-BD04-8DAEA546D04B}" destId="{A58E6CFB-2121-4CAE-A321-E233982EB858}" srcOrd="1" destOrd="0" presId="urn:microsoft.com/office/officeart/2005/8/layout/orgChart1"/>
    <dgm:cxn modelId="{298D8193-43E6-4732-8EFE-9E08653DF1CD}" type="presParOf" srcId="{A58E6CFB-2121-4CAE-A321-E233982EB858}" destId="{B0454EE3-6024-4064-BF0A-FB5CC19AB122}" srcOrd="0" destOrd="0" presId="urn:microsoft.com/office/officeart/2005/8/layout/orgChart1"/>
    <dgm:cxn modelId="{6C225150-BD3A-4AAB-9749-78173C7C1A9D}" type="presParOf" srcId="{A58E6CFB-2121-4CAE-A321-E233982EB858}" destId="{BEF9B306-0B70-44BA-A6F3-E305F6863D85}" srcOrd="1" destOrd="0" presId="urn:microsoft.com/office/officeart/2005/8/layout/orgChart1"/>
    <dgm:cxn modelId="{290D39D8-A8E7-45A6-8767-88DFBBEB4600}" type="presParOf" srcId="{BEF9B306-0B70-44BA-A6F3-E305F6863D85}" destId="{E360A5E0-6045-477D-93CA-D787DB1AA54E}" srcOrd="0" destOrd="0" presId="urn:microsoft.com/office/officeart/2005/8/layout/orgChart1"/>
    <dgm:cxn modelId="{E1C83674-BAC6-4EC9-8ED7-25365D594349}" type="presParOf" srcId="{E360A5E0-6045-477D-93CA-D787DB1AA54E}" destId="{7B2C430C-4FBE-46E6-BC8B-36D5433CD18D}" srcOrd="0" destOrd="0" presId="urn:microsoft.com/office/officeart/2005/8/layout/orgChart1"/>
    <dgm:cxn modelId="{3C8EC862-E1BD-4C81-8A41-075CF8D5B0EB}" type="presParOf" srcId="{E360A5E0-6045-477D-93CA-D787DB1AA54E}" destId="{3F30A403-2968-4A9A-8095-4A215AA547EE}" srcOrd="1" destOrd="0" presId="urn:microsoft.com/office/officeart/2005/8/layout/orgChart1"/>
    <dgm:cxn modelId="{FBCA61C0-8C57-4569-9509-01C6A5845401}" type="presParOf" srcId="{BEF9B306-0B70-44BA-A6F3-E305F6863D85}" destId="{C8FF0013-6A4D-40C1-9CD2-71D217D83C3B}" srcOrd="1" destOrd="0" presId="urn:microsoft.com/office/officeart/2005/8/layout/orgChart1"/>
    <dgm:cxn modelId="{4EBFFEAC-5310-448C-AA52-9EE417EC306A}" type="presParOf" srcId="{C8FF0013-6A4D-40C1-9CD2-71D217D83C3B}" destId="{C761ECC4-D90B-444A-A65F-B85D92D29C8D}" srcOrd="0" destOrd="0" presId="urn:microsoft.com/office/officeart/2005/8/layout/orgChart1"/>
    <dgm:cxn modelId="{4E307115-3218-4A98-875B-59BC2EB280B5}" type="presParOf" srcId="{C8FF0013-6A4D-40C1-9CD2-71D217D83C3B}" destId="{91072B37-B1CC-4772-BC79-461C9F92FE88}" srcOrd="1" destOrd="0" presId="urn:microsoft.com/office/officeart/2005/8/layout/orgChart1"/>
    <dgm:cxn modelId="{41EC00D8-0A44-43D2-8A02-3EEEB1A99A82}" type="presParOf" srcId="{91072B37-B1CC-4772-BC79-461C9F92FE88}" destId="{10A9A302-F7FF-447A-A6FA-50B794DFCF28}" srcOrd="0" destOrd="0" presId="urn:microsoft.com/office/officeart/2005/8/layout/orgChart1"/>
    <dgm:cxn modelId="{518B777A-5F69-4326-B3BF-B5707D11F041}" type="presParOf" srcId="{10A9A302-F7FF-447A-A6FA-50B794DFCF28}" destId="{2172E9B0-E8AF-4447-A6B7-734084F14246}" srcOrd="0" destOrd="0" presId="urn:microsoft.com/office/officeart/2005/8/layout/orgChart1"/>
    <dgm:cxn modelId="{40DAE06E-D6B5-439E-95C9-7C7CCA25FE51}" type="presParOf" srcId="{10A9A302-F7FF-447A-A6FA-50B794DFCF28}" destId="{74D307DB-9411-4011-8E9F-51BFE2D72FEE}" srcOrd="1" destOrd="0" presId="urn:microsoft.com/office/officeart/2005/8/layout/orgChart1"/>
    <dgm:cxn modelId="{34BEB8F5-E90D-4B82-8629-4BF77A3E9C9D}" type="presParOf" srcId="{91072B37-B1CC-4772-BC79-461C9F92FE88}" destId="{CD85918F-AF7C-480F-A47A-AE527CDC05EE}" srcOrd="1" destOrd="0" presId="urn:microsoft.com/office/officeart/2005/8/layout/orgChart1"/>
    <dgm:cxn modelId="{C88D26E0-0589-49F7-A9D2-063F58A91FC8}" type="presParOf" srcId="{CD85918F-AF7C-480F-A47A-AE527CDC05EE}" destId="{BBD102E2-CDC3-4496-ABCB-FF55CDCE241F}" srcOrd="0" destOrd="0" presId="urn:microsoft.com/office/officeart/2005/8/layout/orgChart1"/>
    <dgm:cxn modelId="{72438239-16E8-4427-A73B-5ECC37128E1D}" type="presParOf" srcId="{CD85918F-AF7C-480F-A47A-AE527CDC05EE}" destId="{7A9F668C-1E9C-4C87-8B5E-BFAD2D11E0B2}" srcOrd="1" destOrd="0" presId="urn:microsoft.com/office/officeart/2005/8/layout/orgChart1"/>
    <dgm:cxn modelId="{5F267555-E77F-4203-9483-3B28964ABFE9}" type="presParOf" srcId="{7A9F668C-1E9C-4C87-8B5E-BFAD2D11E0B2}" destId="{E1D621BB-A67E-456B-AC4D-2CFD9F36B693}" srcOrd="0" destOrd="0" presId="urn:microsoft.com/office/officeart/2005/8/layout/orgChart1"/>
    <dgm:cxn modelId="{764806AB-9ACD-4ECB-8704-15C6633A833F}" type="presParOf" srcId="{E1D621BB-A67E-456B-AC4D-2CFD9F36B693}" destId="{244E7677-9521-4819-9764-B10CF9AFC170}" srcOrd="0" destOrd="0" presId="urn:microsoft.com/office/officeart/2005/8/layout/orgChart1"/>
    <dgm:cxn modelId="{8AAB998D-B65C-431F-ABD7-61FDDD2D93EA}" type="presParOf" srcId="{E1D621BB-A67E-456B-AC4D-2CFD9F36B693}" destId="{1CD2AABA-5157-4698-BA76-F49BC99EA587}" srcOrd="1" destOrd="0" presId="urn:microsoft.com/office/officeart/2005/8/layout/orgChart1"/>
    <dgm:cxn modelId="{172EE3EA-FD7C-4365-8582-5EE764B48EC8}" type="presParOf" srcId="{7A9F668C-1E9C-4C87-8B5E-BFAD2D11E0B2}" destId="{0E5B6764-BA94-4687-89BC-34614A604BA3}" srcOrd="1" destOrd="0" presId="urn:microsoft.com/office/officeart/2005/8/layout/orgChart1"/>
    <dgm:cxn modelId="{80A4B048-0320-4730-84F3-3237F7743A52}" type="presParOf" srcId="{7A9F668C-1E9C-4C87-8B5E-BFAD2D11E0B2}" destId="{8FFAEBB4-84D0-4685-AFAC-DDEC0ECD89DD}" srcOrd="2" destOrd="0" presId="urn:microsoft.com/office/officeart/2005/8/layout/orgChart1"/>
    <dgm:cxn modelId="{1687E7A9-8C4A-4403-AF6E-9BC28E58F73E}" type="presParOf" srcId="{91072B37-B1CC-4772-BC79-461C9F92FE88}" destId="{7D2D3516-23B1-4878-A5B7-FF1C22AA9B83}" srcOrd="2" destOrd="0" presId="urn:microsoft.com/office/officeart/2005/8/layout/orgChart1"/>
    <dgm:cxn modelId="{7F1E6927-D247-40DE-B128-CCE3F3C58A42}" type="presParOf" srcId="{BEF9B306-0B70-44BA-A6F3-E305F6863D85}" destId="{E4E38159-EA14-4621-96A0-50EA4F9F605D}" srcOrd="2" destOrd="0" presId="urn:microsoft.com/office/officeart/2005/8/layout/orgChart1"/>
    <dgm:cxn modelId="{9A04B083-540C-4E7F-8C97-AA7C53C17A6D}" type="presParOf" srcId="{A58E6CFB-2121-4CAE-A321-E233982EB858}" destId="{12FA37FE-68D7-4F81-9AC0-5857636A2682}" srcOrd="2" destOrd="0" presId="urn:microsoft.com/office/officeart/2005/8/layout/orgChart1"/>
    <dgm:cxn modelId="{0E738F36-D512-4C9B-9666-08951BEA11D4}" type="presParOf" srcId="{A58E6CFB-2121-4CAE-A321-E233982EB858}" destId="{E4612760-C377-4935-B409-AF56438D7B55}" srcOrd="3" destOrd="0" presId="urn:microsoft.com/office/officeart/2005/8/layout/orgChart1"/>
    <dgm:cxn modelId="{4931DD61-8EAD-448D-A2F4-C31131BCFB7D}" type="presParOf" srcId="{E4612760-C377-4935-B409-AF56438D7B55}" destId="{46BB1FAE-23C5-416C-AE10-1BC003F46EE8}" srcOrd="0" destOrd="0" presId="urn:microsoft.com/office/officeart/2005/8/layout/orgChart1"/>
    <dgm:cxn modelId="{2F4E4782-9459-4778-909A-6EFCCFF6A3F3}" type="presParOf" srcId="{46BB1FAE-23C5-416C-AE10-1BC003F46EE8}" destId="{4C000D98-4F5D-40A2-A143-11D6F9E18AE9}" srcOrd="0" destOrd="0" presId="urn:microsoft.com/office/officeart/2005/8/layout/orgChart1"/>
    <dgm:cxn modelId="{104B3F81-F056-4957-A0F9-6594230B46C9}" type="presParOf" srcId="{46BB1FAE-23C5-416C-AE10-1BC003F46EE8}" destId="{790F269E-D9B6-4BDF-88F5-2A766AF3FA6A}" srcOrd="1" destOrd="0" presId="urn:microsoft.com/office/officeart/2005/8/layout/orgChart1"/>
    <dgm:cxn modelId="{5F478E4F-EB2E-4CCF-B66C-8276A412E93E}" type="presParOf" srcId="{E4612760-C377-4935-B409-AF56438D7B55}" destId="{C00B4EB3-9676-4755-AB7A-AF6A837E50C2}" srcOrd="1" destOrd="0" presId="urn:microsoft.com/office/officeart/2005/8/layout/orgChart1"/>
    <dgm:cxn modelId="{4E975345-9C0D-453D-8275-D1A3347DF0DD}" type="presParOf" srcId="{E4612760-C377-4935-B409-AF56438D7B55}" destId="{7E533E23-2348-4368-99A5-0C89816BF7A4}" srcOrd="2" destOrd="0" presId="urn:microsoft.com/office/officeart/2005/8/layout/orgChart1"/>
    <dgm:cxn modelId="{CB778582-8A53-43C4-B8E9-04B37437754D}" type="presParOf" srcId="{9CE5F351-3119-476C-BD04-8DAEA546D04B}" destId="{576DD77A-6D1A-4A12-822E-A1177792EA9C}" srcOrd="2" destOrd="0" presId="urn:microsoft.com/office/officeart/2005/8/layout/orgChart1"/>
    <dgm:cxn modelId="{898F037E-CD92-4F38-9A14-AA2B7EF69BFA}" type="presParOf" srcId="{9AF7EFA4-9512-41E0-B1E9-FDCD103363BC}" destId="{34D3C081-8507-4F93-B791-ED3275C39274}" srcOrd="2" destOrd="0" presId="urn:microsoft.com/office/officeart/2005/8/layout/orgChart1"/>
    <dgm:cxn modelId="{2F0EA0D5-4770-4796-9480-B1EC584BFC3C}" type="presParOf" srcId="{34D3C081-8507-4F93-B791-ED3275C39274}" destId="{B3543EB3-3749-4D0A-B08D-56FF139B5DBD}" srcOrd="0" destOrd="0" presId="urn:microsoft.com/office/officeart/2005/8/layout/orgChart1"/>
    <dgm:cxn modelId="{8FA9A3F9-7555-41DA-8DE7-7D2F70DB1BC6}" type="presParOf" srcId="{34D3C081-8507-4F93-B791-ED3275C39274}" destId="{470F3E96-AAA2-48C3-9D80-2251BB0FAF3F}" srcOrd="1" destOrd="0" presId="urn:microsoft.com/office/officeart/2005/8/layout/orgChart1"/>
    <dgm:cxn modelId="{C3A15606-6132-442D-979C-A5E6A0652A20}" type="presParOf" srcId="{470F3E96-AAA2-48C3-9D80-2251BB0FAF3F}" destId="{4102FD94-E168-42D8-A8F0-8BAED84EC0A9}" srcOrd="0" destOrd="0" presId="urn:microsoft.com/office/officeart/2005/8/layout/orgChart1"/>
    <dgm:cxn modelId="{38DD2F84-2B16-4157-B146-D7C039FF91EA}" type="presParOf" srcId="{4102FD94-E168-42D8-A8F0-8BAED84EC0A9}" destId="{FE5145F7-57A0-449C-8FC6-BB46EF4960BC}" srcOrd="0" destOrd="0" presId="urn:microsoft.com/office/officeart/2005/8/layout/orgChart1"/>
    <dgm:cxn modelId="{886DFA8A-0AFF-45DD-9058-CB6D140D175B}" type="presParOf" srcId="{4102FD94-E168-42D8-A8F0-8BAED84EC0A9}" destId="{E1CC2ECE-B228-4E7A-B468-D681781CBFB4}" srcOrd="1" destOrd="0" presId="urn:microsoft.com/office/officeart/2005/8/layout/orgChart1"/>
    <dgm:cxn modelId="{870D811E-2E46-433F-8B15-0E497F1C34AB}" type="presParOf" srcId="{470F3E96-AAA2-48C3-9D80-2251BB0FAF3F}" destId="{61D87F2C-A60A-4FC3-BC60-C8E77B094D3A}" srcOrd="1" destOrd="0" presId="urn:microsoft.com/office/officeart/2005/8/layout/orgChart1"/>
    <dgm:cxn modelId="{999C8D67-7EFA-4C1D-8F56-808C8B7BA4B3}" type="presParOf" srcId="{470F3E96-AAA2-48C3-9D80-2251BB0FAF3F}" destId="{B18C1481-BA09-427C-9BD4-D201C4B68DB3}" srcOrd="2" destOrd="0" presId="urn:microsoft.com/office/officeart/2005/8/layout/orgChart1"/>
    <dgm:cxn modelId="{0792B431-57C3-470E-AE54-8450935FF6E3}" type="presParOf" srcId="{34D3C081-8507-4F93-B791-ED3275C39274}" destId="{D0634B10-792F-4969-A6F4-354CA7E9318E}" srcOrd="2" destOrd="0" presId="urn:microsoft.com/office/officeart/2005/8/layout/orgChart1"/>
    <dgm:cxn modelId="{04C722DA-7091-42EA-97B1-C21529043452}" type="presParOf" srcId="{34D3C081-8507-4F93-B791-ED3275C39274}" destId="{76341972-A719-4EF9-8F24-384854152674}" srcOrd="3" destOrd="0" presId="urn:microsoft.com/office/officeart/2005/8/layout/orgChart1"/>
    <dgm:cxn modelId="{1A1155A7-A87B-4084-AE60-CA59A95FD1A5}" type="presParOf" srcId="{76341972-A719-4EF9-8F24-384854152674}" destId="{7CB9F36E-9446-4960-9ADF-E901FA31D350}" srcOrd="0" destOrd="0" presId="urn:microsoft.com/office/officeart/2005/8/layout/orgChart1"/>
    <dgm:cxn modelId="{47694932-AF52-4A16-B592-DDB469A66B1D}" type="presParOf" srcId="{7CB9F36E-9446-4960-9ADF-E901FA31D350}" destId="{29D19CD7-D7F9-42A7-9C95-BA64124E19EB}" srcOrd="0" destOrd="0" presId="urn:microsoft.com/office/officeart/2005/8/layout/orgChart1"/>
    <dgm:cxn modelId="{FBBB01BC-3DEF-4D95-8AC1-D5E28F53B4F0}" type="presParOf" srcId="{7CB9F36E-9446-4960-9ADF-E901FA31D350}" destId="{5ED7BDCB-56FB-47C5-B0F7-106DC5A8FB01}" srcOrd="1" destOrd="0" presId="urn:microsoft.com/office/officeart/2005/8/layout/orgChart1"/>
    <dgm:cxn modelId="{8CB4D5D0-605D-41AE-AD8C-EF0E5709D41C}" type="presParOf" srcId="{76341972-A719-4EF9-8F24-384854152674}" destId="{A398CC06-97D9-4DCD-8D7C-4CBADCE2CC84}" srcOrd="1" destOrd="0" presId="urn:microsoft.com/office/officeart/2005/8/layout/orgChart1"/>
    <dgm:cxn modelId="{C4D93AFF-B7E9-477E-96F9-A261EDB27ACD}" type="presParOf" srcId="{76341972-A719-4EF9-8F24-384854152674}" destId="{65CF1BC7-93C8-4184-BF2B-502E0A6B732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634B10-792F-4969-A6F4-354CA7E9318E}">
      <dsp:nvSpPr>
        <dsp:cNvPr id="0" name=""/>
        <dsp:cNvSpPr/>
      </dsp:nvSpPr>
      <dsp:spPr>
        <a:xfrm>
          <a:off x="4874768" y="742207"/>
          <a:ext cx="696299" cy="1718150"/>
        </a:xfrm>
        <a:custGeom>
          <a:avLst/>
          <a:gdLst/>
          <a:ahLst/>
          <a:cxnLst/>
          <a:rect l="0" t="0" r="0" b="0"/>
          <a:pathLst>
            <a:path>
              <a:moveTo>
                <a:pt x="696299" y="0"/>
              </a:moveTo>
              <a:lnTo>
                <a:pt x="0" y="1718150"/>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3543EB3-3749-4D0A-B08D-56FF139B5DBD}">
      <dsp:nvSpPr>
        <dsp:cNvPr id="0" name=""/>
        <dsp:cNvSpPr/>
      </dsp:nvSpPr>
      <dsp:spPr>
        <a:xfrm>
          <a:off x="4835866" y="742207"/>
          <a:ext cx="735201" cy="605790"/>
        </a:xfrm>
        <a:custGeom>
          <a:avLst/>
          <a:gdLst/>
          <a:ahLst/>
          <a:cxnLst/>
          <a:rect l="0" t="0" r="0" b="0"/>
          <a:pathLst>
            <a:path>
              <a:moveTo>
                <a:pt x="735201" y="0"/>
              </a:moveTo>
              <a:lnTo>
                <a:pt x="0" y="605790"/>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2FA37FE-68D7-4F81-9AC0-5857636A2682}">
      <dsp:nvSpPr>
        <dsp:cNvPr id="0" name=""/>
        <dsp:cNvSpPr/>
      </dsp:nvSpPr>
      <dsp:spPr>
        <a:xfrm>
          <a:off x="5584648" y="3204954"/>
          <a:ext cx="1697356" cy="711453"/>
        </a:xfrm>
        <a:custGeom>
          <a:avLst/>
          <a:gdLst/>
          <a:ahLst/>
          <a:cxnLst/>
          <a:rect l="0" t="0" r="0" b="0"/>
          <a:pathLst>
            <a:path>
              <a:moveTo>
                <a:pt x="0" y="711453"/>
              </a:moveTo>
              <a:lnTo>
                <a:pt x="1697356" y="0"/>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BD102E2-CDC3-4496-ABCB-FF55CDCE241F}">
      <dsp:nvSpPr>
        <dsp:cNvPr id="0" name=""/>
        <dsp:cNvSpPr/>
      </dsp:nvSpPr>
      <dsp:spPr>
        <a:xfrm>
          <a:off x="1885548" y="4873086"/>
          <a:ext cx="1066422" cy="492862"/>
        </a:xfrm>
        <a:custGeom>
          <a:avLst/>
          <a:gdLst/>
          <a:ahLst/>
          <a:cxnLst/>
          <a:rect l="0" t="0" r="0" b="0"/>
          <a:pathLst>
            <a:path>
              <a:moveTo>
                <a:pt x="0" y="0"/>
              </a:moveTo>
              <a:lnTo>
                <a:pt x="0" y="492862"/>
              </a:lnTo>
              <a:lnTo>
                <a:pt x="1066422" y="492862"/>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761ECC4-D90B-444A-A65F-B85D92D29C8D}">
      <dsp:nvSpPr>
        <dsp:cNvPr id="0" name=""/>
        <dsp:cNvSpPr/>
      </dsp:nvSpPr>
      <dsp:spPr>
        <a:xfrm>
          <a:off x="2479242" y="3936653"/>
          <a:ext cx="1302178" cy="194316"/>
        </a:xfrm>
        <a:custGeom>
          <a:avLst/>
          <a:gdLst/>
          <a:ahLst/>
          <a:cxnLst/>
          <a:rect l="0" t="0" r="0" b="0"/>
          <a:pathLst>
            <a:path>
              <a:moveTo>
                <a:pt x="1302178" y="0"/>
              </a:moveTo>
              <a:lnTo>
                <a:pt x="1302178" y="38471"/>
              </a:lnTo>
              <a:lnTo>
                <a:pt x="0" y="38471"/>
              </a:lnTo>
              <a:lnTo>
                <a:pt x="0" y="194316"/>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0454EE3-6024-4064-BF0A-FB5CC19AB122}">
      <dsp:nvSpPr>
        <dsp:cNvPr id="0" name=""/>
        <dsp:cNvSpPr/>
      </dsp:nvSpPr>
      <dsp:spPr>
        <a:xfrm>
          <a:off x="3781421" y="3194535"/>
          <a:ext cx="1803227" cy="721872"/>
        </a:xfrm>
        <a:custGeom>
          <a:avLst/>
          <a:gdLst/>
          <a:ahLst/>
          <a:cxnLst/>
          <a:rect l="0" t="0" r="0" b="0"/>
          <a:pathLst>
            <a:path>
              <a:moveTo>
                <a:pt x="1803227" y="721872"/>
              </a:moveTo>
              <a:lnTo>
                <a:pt x="0" y="0"/>
              </a:lnTo>
            </a:path>
          </a:pathLst>
        </a:cu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07F4FEB-CFD5-4BAD-B1BA-289D02BD91AB}">
      <dsp:nvSpPr>
        <dsp:cNvPr id="0" name=""/>
        <dsp:cNvSpPr/>
      </dsp:nvSpPr>
      <dsp:spPr>
        <a:xfrm>
          <a:off x="5525347" y="742207"/>
          <a:ext cx="91440" cy="2432082"/>
        </a:xfrm>
        <a:custGeom>
          <a:avLst/>
          <a:gdLst/>
          <a:ahLst/>
          <a:cxnLst/>
          <a:rect l="0" t="0" r="0" b="0"/>
          <a:pathLst>
            <a:path>
              <a:moveTo>
                <a:pt x="45720" y="0"/>
              </a:moveTo>
              <a:lnTo>
                <a:pt x="45720" y="2276237"/>
              </a:lnTo>
              <a:lnTo>
                <a:pt x="59300" y="2276237"/>
              </a:lnTo>
              <a:lnTo>
                <a:pt x="59300" y="2432082"/>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8518CB2-AE14-41C2-9472-9024E18E1166}">
      <dsp:nvSpPr>
        <dsp:cNvPr id="0" name=""/>
        <dsp:cNvSpPr/>
      </dsp:nvSpPr>
      <dsp:spPr>
        <a:xfrm>
          <a:off x="4828949" y="90"/>
          <a:ext cx="1484235" cy="742117"/>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rtl="1">
            <a:lnSpc>
              <a:spcPct val="90000"/>
            </a:lnSpc>
            <a:spcBef>
              <a:spcPct val="0"/>
            </a:spcBef>
            <a:spcAft>
              <a:spcPct val="35000"/>
            </a:spcAft>
          </a:pPr>
          <a:r>
            <a:rPr lang="he-IL" sz="1600" kern="1200" dirty="0" smtClean="0"/>
            <a:t>המועצה</a:t>
          </a:r>
          <a:endParaRPr lang="he-IL" sz="1600" kern="1200" dirty="0"/>
        </a:p>
      </dsp:txBody>
      <dsp:txXfrm>
        <a:off x="4828949" y="90"/>
        <a:ext cx="1484235" cy="742117"/>
      </dsp:txXfrm>
    </dsp:sp>
    <dsp:sp modelId="{C0E4B134-BF77-4B72-9341-99CEF49C5B7A}">
      <dsp:nvSpPr>
        <dsp:cNvPr id="0" name=""/>
        <dsp:cNvSpPr/>
      </dsp:nvSpPr>
      <dsp:spPr>
        <a:xfrm>
          <a:off x="4842530" y="3174290"/>
          <a:ext cx="1484235" cy="742117"/>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rtl="1">
            <a:lnSpc>
              <a:spcPct val="90000"/>
            </a:lnSpc>
            <a:spcBef>
              <a:spcPct val="0"/>
            </a:spcBef>
            <a:spcAft>
              <a:spcPct val="35000"/>
            </a:spcAft>
          </a:pPr>
          <a:r>
            <a:rPr lang="he-IL" sz="1600" kern="1200" dirty="0" smtClean="0"/>
            <a:t>מחלקת ספורט</a:t>
          </a:r>
          <a:endParaRPr lang="he-IL" sz="1600" kern="1200" dirty="0"/>
        </a:p>
      </dsp:txBody>
      <dsp:txXfrm>
        <a:off x="4842530" y="3174290"/>
        <a:ext cx="1484235" cy="742117"/>
      </dsp:txXfrm>
    </dsp:sp>
    <dsp:sp modelId="{7B2C430C-4FBE-46E6-BC8B-36D5433CD18D}">
      <dsp:nvSpPr>
        <dsp:cNvPr id="0" name=""/>
        <dsp:cNvSpPr/>
      </dsp:nvSpPr>
      <dsp:spPr>
        <a:xfrm>
          <a:off x="3039303" y="3194535"/>
          <a:ext cx="1484235" cy="742117"/>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rtl="1">
            <a:lnSpc>
              <a:spcPct val="90000"/>
            </a:lnSpc>
            <a:spcBef>
              <a:spcPct val="0"/>
            </a:spcBef>
            <a:spcAft>
              <a:spcPct val="35000"/>
            </a:spcAft>
          </a:pPr>
          <a:r>
            <a:rPr lang="he-IL" sz="1600" kern="1200" dirty="0" smtClean="0"/>
            <a:t>מנהלי ענפי הספורט השונים</a:t>
          </a:r>
          <a:endParaRPr lang="he-IL" sz="1600" kern="1200" dirty="0"/>
        </a:p>
      </dsp:txBody>
      <dsp:txXfrm>
        <a:off x="3039303" y="3194535"/>
        <a:ext cx="1484235" cy="742117"/>
      </dsp:txXfrm>
    </dsp:sp>
    <dsp:sp modelId="{2172E9B0-E8AF-4447-A6B7-734084F14246}">
      <dsp:nvSpPr>
        <dsp:cNvPr id="0" name=""/>
        <dsp:cNvSpPr/>
      </dsp:nvSpPr>
      <dsp:spPr>
        <a:xfrm>
          <a:off x="1737124" y="4130969"/>
          <a:ext cx="1484235" cy="742117"/>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rtl="1">
            <a:lnSpc>
              <a:spcPct val="90000"/>
            </a:lnSpc>
            <a:spcBef>
              <a:spcPct val="0"/>
            </a:spcBef>
            <a:spcAft>
              <a:spcPct val="35000"/>
            </a:spcAft>
          </a:pPr>
          <a:r>
            <a:rPr lang="he-IL" sz="1600" kern="1200" dirty="0" smtClean="0"/>
            <a:t>מאמנים</a:t>
          </a:r>
        </a:p>
      </dsp:txBody>
      <dsp:txXfrm>
        <a:off x="1737124" y="4130969"/>
        <a:ext cx="1484235" cy="742117"/>
      </dsp:txXfrm>
    </dsp:sp>
    <dsp:sp modelId="{244E7677-9521-4819-9764-B10CF9AFC170}">
      <dsp:nvSpPr>
        <dsp:cNvPr id="0" name=""/>
        <dsp:cNvSpPr/>
      </dsp:nvSpPr>
      <dsp:spPr>
        <a:xfrm>
          <a:off x="2951971" y="4994890"/>
          <a:ext cx="1484235" cy="742117"/>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rtl="1">
            <a:lnSpc>
              <a:spcPct val="90000"/>
            </a:lnSpc>
            <a:spcBef>
              <a:spcPct val="0"/>
            </a:spcBef>
            <a:spcAft>
              <a:spcPct val="35000"/>
            </a:spcAft>
          </a:pPr>
          <a:r>
            <a:rPr lang="he-IL" sz="1600" kern="1200" dirty="0" smtClean="0"/>
            <a:t>ספורטאים</a:t>
          </a:r>
          <a:endParaRPr lang="he-IL" sz="1600" kern="1200" dirty="0"/>
        </a:p>
      </dsp:txBody>
      <dsp:txXfrm>
        <a:off x="2951971" y="4994890"/>
        <a:ext cx="1484235" cy="742117"/>
      </dsp:txXfrm>
    </dsp:sp>
    <dsp:sp modelId="{4C000D98-4F5D-40A2-A143-11D6F9E18AE9}">
      <dsp:nvSpPr>
        <dsp:cNvPr id="0" name=""/>
        <dsp:cNvSpPr/>
      </dsp:nvSpPr>
      <dsp:spPr>
        <a:xfrm>
          <a:off x="6539887" y="3204954"/>
          <a:ext cx="1484235" cy="742117"/>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rtl="1">
            <a:lnSpc>
              <a:spcPct val="90000"/>
            </a:lnSpc>
            <a:spcBef>
              <a:spcPct val="0"/>
            </a:spcBef>
            <a:spcAft>
              <a:spcPct val="35000"/>
            </a:spcAft>
          </a:pPr>
          <a:r>
            <a:rPr lang="he-IL" sz="1600" kern="1200" dirty="0" smtClean="0"/>
            <a:t>עובדי מחלקת ספורט</a:t>
          </a:r>
          <a:endParaRPr lang="he-IL" sz="1600" kern="1200" dirty="0"/>
        </a:p>
      </dsp:txBody>
      <dsp:txXfrm>
        <a:off x="6539887" y="3204954"/>
        <a:ext cx="1484235" cy="742117"/>
      </dsp:txXfrm>
    </dsp:sp>
    <dsp:sp modelId="{FE5145F7-57A0-449C-8FC6-BB46EF4960BC}">
      <dsp:nvSpPr>
        <dsp:cNvPr id="0" name=""/>
        <dsp:cNvSpPr/>
      </dsp:nvSpPr>
      <dsp:spPr>
        <a:xfrm>
          <a:off x="4835866" y="976939"/>
          <a:ext cx="1484235" cy="742117"/>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rtl="1">
            <a:lnSpc>
              <a:spcPct val="90000"/>
            </a:lnSpc>
            <a:spcBef>
              <a:spcPct val="0"/>
            </a:spcBef>
            <a:spcAft>
              <a:spcPct val="35000"/>
            </a:spcAft>
          </a:pPr>
          <a:r>
            <a:rPr lang="he-IL" sz="1600" kern="1200" dirty="0" smtClean="0"/>
            <a:t>ועדת מועצת ספורט</a:t>
          </a:r>
          <a:endParaRPr lang="he-IL" sz="1600" kern="1200" dirty="0"/>
        </a:p>
      </dsp:txBody>
      <dsp:txXfrm>
        <a:off x="4835866" y="976939"/>
        <a:ext cx="1484235" cy="742117"/>
      </dsp:txXfrm>
    </dsp:sp>
    <dsp:sp modelId="{29D19CD7-D7F9-42A7-9C95-BA64124E19EB}">
      <dsp:nvSpPr>
        <dsp:cNvPr id="0" name=""/>
        <dsp:cNvSpPr/>
      </dsp:nvSpPr>
      <dsp:spPr>
        <a:xfrm>
          <a:off x="4874768" y="2089299"/>
          <a:ext cx="1484235" cy="742117"/>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rtl="1">
            <a:lnSpc>
              <a:spcPct val="90000"/>
            </a:lnSpc>
            <a:spcBef>
              <a:spcPct val="0"/>
            </a:spcBef>
            <a:spcAft>
              <a:spcPct val="35000"/>
            </a:spcAft>
          </a:pPr>
          <a:r>
            <a:rPr lang="he-IL" sz="1600" kern="1200" dirty="0" smtClean="0"/>
            <a:t>אגף החינוך והספורט</a:t>
          </a:r>
        </a:p>
        <a:p>
          <a:pPr lvl="0" algn="ctr" defTabSz="711200" rtl="1">
            <a:lnSpc>
              <a:spcPct val="90000"/>
            </a:lnSpc>
            <a:spcBef>
              <a:spcPct val="0"/>
            </a:spcBef>
            <a:spcAft>
              <a:spcPct val="35000"/>
            </a:spcAft>
          </a:pPr>
          <a:endParaRPr lang="he-IL" sz="1600" kern="1200" dirty="0"/>
        </a:p>
      </dsp:txBody>
      <dsp:txXfrm>
        <a:off x="4874768" y="2089299"/>
        <a:ext cx="1484235" cy="74211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he-IL"/>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5433BC7E-5611-44A6-ADB5-D9C48D1F2F87}" type="datetimeFigureOut">
              <a:rPr lang="he-IL" smtClean="0"/>
              <a:t>י"ח/טבת/תשע"ז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194A591-F484-46F7-9B03-543C0D846B95}" type="slidenum">
              <a:rPr lang="he-IL" smtClean="0"/>
              <a:t>‹#›</a:t>
            </a:fld>
            <a:endParaRPr lang="he-IL"/>
          </a:p>
        </p:txBody>
      </p:sp>
    </p:spTree>
    <p:extLst>
      <p:ext uri="{BB962C8B-B14F-4D97-AF65-F5344CB8AC3E}">
        <p14:creationId xmlns:p14="http://schemas.microsoft.com/office/powerpoint/2010/main" val="1408553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5433BC7E-5611-44A6-ADB5-D9C48D1F2F87}" type="datetimeFigureOut">
              <a:rPr lang="he-IL" smtClean="0"/>
              <a:t>י"ח/טבת/תשע"ז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194A591-F484-46F7-9B03-543C0D846B95}" type="slidenum">
              <a:rPr lang="he-IL" smtClean="0"/>
              <a:t>‹#›</a:t>
            </a:fld>
            <a:endParaRPr lang="he-IL"/>
          </a:p>
        </p:txBody>
      </p:sp>
    </p:spTree>
    <p:extLst>
      <p:ext uri="{BB962C8B-B14F-4D97-AF65-F5344CB8AC3E}">
        <p14:creationId xmlns:p14="http://schemas.microsoft.com/office/powerpoint/2010/main" val="1513616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5433BC7E-5611-44A6-ADB5-D9C48D1F2F87}" type="datetimeFigureOut">
              <a:rPr lang="he-IL" smtClean="0"/>
              <a:t>י"ח/טבת/תשע"ז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194A591-F484-46F7-9B03-543C0D846B95}" type="slidenum">
              <a:rPr lang="he-IL" smtClean="0"/>
              <a:t>‹#›</a:t>
            </a:fld>
            <a:endParaRPr lang="he-IL"/>
          </a:p>
        </p:txBody>
      </p:sp>
    </p:spTree>
    <p:extLst>
      <p:ext uri="{BB962C8B-B14F-4D97-AF65-F5344CB8AC3E}">
        <p14:creationId xmlns:p14="http://schemas.microsoft.com/office/powerpoint/2010/main" val="1737669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5433BC7E-5611-44A6-ADB5-D9C48D1F2F87}" type="datetimeFigureOut">
              <a:rPr lang="he-IL" smtClean="0"/>
              <a:t>י"ח/טבת/תשע"ז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194A591-F484-46F7-9B03-543C0D846B95}" type="slidenum">
              <a:rPr lang="he-IL" smtClean="0"/>
              <a:t>‹#›</a:t>
            </a:fld>
            <a:endParaRPr lang="he-IL"/>
          </a:p>
        </p:txBody>
      </p:sp>
    </p:spTree>
    <p:extLst>
      <p:ext uri="{BB962C8B-B14F-4D97-AF65-F5344CB8AC3E}">
        <p14:creationId xmlns:p14="http://schemas.microsoft.com/office/powerpoint/2010/main" val="1733022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he-IL"/>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33BC7E-5611-44A6-ADB5-D9C48D1F2F87}" type="datetimeFigureOut">
              <a:rPr lang="he-IL" smtClean="0"/>
              <a:t>י"ח/טבת/תשע"ז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194A591-F484-46F7-9B03-543C0D846B95}" type="slidenum">
              <a:rPr lang="he-IL" smtClean="0"/>
              <a:t>‹#›</a:t>
            </a:fld>
            <a:endParaRPr lang="he-IL"/>
          </a:p>
        </p:txBody>
      </p:sp>
    </p:spTree>
    <p:extLst>
      <p:ext uri="{BB962C8B-B14F-4D97-AF65-F5344CB8AC3E}">
        <p14:creationId xmlns:p14="http://schemas.microsoft.com/office/powerpoint/2010/main" val="3755831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5433BC7E-5611-44A6-ADB5-D9C48D1F2F87}" type="datetimeFigureOut">
              <a:rPr lang="he-IL" smtClean="0"/>
              <a:t>י"ח/טבת/תשע"ז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194A591-F484-46F7-9B03-543C0D846B95}" type="slidenum">
              <a:rPr lang="he-IL" smtClean="0"/>
              <a:t>‹#›</a:t>
            </a:fld>
            <a:endParaRPr lang="he-IL"/>
          </a:p>
        </p:txBody>
      </p:sp>
    </p:spTree>
    <p:extLst>
      <p:ext uri="{BB962C8B-B14F-4D97-AF65-F5344CB8AC3E}">
        <p14:creationId xmlns:p14="http://schemas.microsoft.com/office/powerpoint/2010/main" val="1684578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he-IL"/>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5433BC7E-5611-44A6-ADB5-D9C48D1F2F87}" type="datetimeFigureOut">
              <a:rPr lang="he-IL" smtClean="0"/>
              <a:t>י"ח/טבת/תשע"ז</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6194A591-F484-46F7-9B03-543C0D846B95}" type="slidenum">
              <a:rPr lang="he-IL" smtClean="0"/>
              <a:t>‹#›</a:t>
            </a:fld>
            <a:endParaRPr lang="he-IL"/>
          </a:p>
        </p:txBody>
      </p:sp>
    </p:spTree>
    <p:extLst>
      <p:ext uri="{BB962C8B-B14F-4D97-AF65-F5344CB8AC3E}">
        <p14:creationId xmlns:p14="http://schemas.microsoft.com/office/powerpoint/2010/main" val="3485806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5433BC7E-5611-44A6-ADB5-D9C48D1F2F87}" type="datetimeFigureOut">
              <a:rPr lang="he-IL" smtClean="0"/>
              <a:t>י"ח/טבת/תשע"ז</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6194A591-F484-46F7-9B03-543C0D846B95}" type="slidenum">
              <a:rPr lang="he-IL" smtClean="0"/>
              <a:t>‹#›</a:t>
            </a:fld>
            <a:endParaRPr lang="he-IL"/>
          </a:p>
        </p:txBody>
      </p:sp>
    </p:spTree>
    <p:extLst>
      <p:ext uri="{BB962C8B-B14F-4D97-AF65-F5344CB8AC3E}">
        <p14:creationId xmlns:p14="http://schemas.microsoft.com/office/powerpoint/2010/main" val="4041736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33BC7E-5611-44A6-ADB5-D9C48D1F2F87}" type="datetimeFigureOut">
              <a:rPr lang="he-IL" smtClean="0"/>
              <a:t>י"ח/טבת/תשע"ז</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6194A591-F484-46F7-9B03-543C0D846B95}" type="slidenum">
              <a:rPr lang="he-IL" smtClean="0"/>
              <a:t>‹#›</a:t>
            </a:fld>
            <a:endParaRPr lang="he-IL"/>
          </a:p>
        </p:txBody>
      </p:sp>
    </p:spTree>
    <p:extLst>
      <p:ext uri="{BB962C8B-B14F-4D97-AF65-F5344CB8AC3E}">
        <p14:creationId xmlns:p14="http://schemas.microsoft.com/office/powerpoint/2010/main" val="797710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he-IL"/>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33BC7E-5611-44A6-ADB5-D9C48D1F2F87}" type="datetimeFigureOut">
              <a:rPr lang="he-IL" smtClean="0"/>
              <a:t>י"ח/טבת/תשע"ז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194A591-F484-46F7-9B03-543C0D846B95}" type="slidenum">
              <a:rPr lang="he-IL" smtClean="0"/>
              <a:t>‹#›</a:t>
            </a:fld>
            <a:endParaRPr lang="he-IL"/>
          </a:p>
        </p:txBody>
      </p:sp>
    </p:spTree>
    <p:extLst>
      <p:ext uri="{BB962C8B-B14F-4D97-AF65-F5344CB8AC3E}">
        <p14:creationId xmlns:p14="http://schemas.microsoft.com/office/powerpoint/2010/main" val="899585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he-IL"/>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33BC7E-5611-44A6-ADB5-D9C48D1F2F87}" type="datetimeFigureOut">
              <a:rPr lang="he-IL" smtClean="0"/>
              <a:t>י"ח/טבת/תשע"ז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194A591-F484-46F7-9B03-543C0D846B95}" type="slidenum">
              <a:rPr lang="he-IL" smtClean="0"/>
              <a:t>‹#›</a:t>
            </a:fld>
            <a:endParaRPr lang="he-IL"/>
          </a:p>
        </p:txBody>
      </p:sp>
    </p:spTree>
    <p:extLst>
      <p:ext uri="{BB962C8B-B14F-4D97-AF65-F5344CB8AC3E}">
        <p14:creationId xmlns:p14="http://schemas.microsoft.com/office/powerpoint/2010/main" val="1855854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433BC7E-5611-44A6-ADB5-D9C48D1F2F87}" type="datetimeFigureOut">
              <a:rPr lang="he-IL" smtClean="0"/>
              <a:t>י"ח/טבת/תשע"ז</a:t>
            </a:fld>
            <a:endParaRPr lang="he-I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194A591-F484-46F7-9B03-543C0D846B95}" type="slidenum">
              <a:rPr lang="he-IL" smtClean="0"/>
              <a:t>‹#›</a:t>
            </a:fld>
            <a:endParaRPr lang="he-IL"/>
          </a:p>
        </p:txBody>
      </p:sp>
    </p:spTree>
    <p:extLst>
      <p:ext uri="{BB962C8B-B14F-4D97-AF65-F5344CB8AC3E}">
        <p14:creationId xmlns:p14="http://schemas.microsoft.com/office/powerpoint/2010/main" val="26228881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1496;&#1497;&#1493;&#1496;&#1492;%20&#1492;&#1491;&#1502;&#1497;&#1497;&#1514;%20&#1514;&#1511;&#1510;&#1497;&#1489;%20&#1505;&#1508;&#1493;&#1512;&#1496;.xls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e-IL" dirty="0" smtClean="0"/>
              <a:t> הצעת ועדת ספורט </a:t>
            </a:r>
            <a:br>
              <a:rPr lang="he-IL" dirty="0" smtClean="0"/>
            </a:br>
            <a:r>
              <a:rPr lang="he-IL" dirty="0" smtClean="0"/>
              <a:t>עמק הירדן</a:t>
            </a:r>
            <a:endParaRPr lang="he-IL" dirty="0"/>
          </a:p>
        </p:txBody>
      </p:sp>
      <p:sp>
        <p:nvSpPr>
          <p:cNvPr id="4" name="Subtitle 3"/>
          <p:cNvSpPr>
            <a:spLocks noGrp="1"/>
          </p:cNvSpPr>
          <p:nvPr>
            <p:ph type="subTitle" idx="1"/>
          </p:nvPr>
        </p:nvSpPr>
        <p:spPr/>
        <p:txBody>
          <a:bodyPr/>
          <a:lstStyle/>
          <a:p>
            <a:r>
              <a:rPr lang="he-IL" dirty="0" smtClean="0"/>
              <a:t>ינואר 2017</a:t>
            </a:r>
            <a:endParaRPr lang="he-IL" dirty="0"/>
          </a:p>
        </p:txBody>
      </p:sp>
    </p:spTree>
    <p:extLst>
      <p:ext uri="{BB962C8B-B14F-4D97-AF65-F5344CB8AC3E}">
        <p14:creationId xmlns:p14="http://schemas.microsoft.com/office/powerpoint/2010/main" val="23386405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e-IL" dirty="0" smtClean="0"/>
              <a:t>הצעה</a:t>
            </a:r>
            <a:endParaRPr lang="he-IL" dirty="0"/>
          </a:p>
        </p:txBody>
      </p:sp>
      <p:sp>
        <p:nvSpPr>
          <p:cNvPr id="3" name="Content Placeholder 2"/>
          <p:cNvSpPr>
            <a:spLocks noGrp="1"/>
          </p:cNvSpPr>
          <p:nvPr>
            <p:ph idx="1"/>
          </p:nvPr>
        </p:nvSpPr>
        <p:spPr/>
        <p:txBody>
          <a:bodyPr>
            <a:normAutofit fontScale="85000" lnSpcReduction="20000"/>
          </a:bodyPr>
          <a:lstStyle/>
          <a:p>
            <a:pPr lvl="0"/>
            <a:r>
              <a:rPr lang="he-IL" dirty="0" smtClean="0"/>
              <a:t>תשלום לספורטאים מקצועיים, אם יוחלט על כך, יהיה מתוך התקציב הסגור של אותו ענף ובאחריות מנהל הענף, לפי מדיניות שתיקבע על-ידי ועדת מועצת הספורט, ולפי כללי ההעסקה/ההתקשרות של המועצה</a:t>
            </a:r>
          </a:p>
          <a:p>
            <a:pPr lvl="0"/>
            <a:r>
              <a:rPr lang="he-IL" dirty="0" smtClean="0"/>
              <a:t>מנהל כל ענף ספורט יעשה מאמץ לגיוס כספים ממקורות חוץ שייכנסו ישירות לענף שלו</a:t>
            </a:r>
          </a:p>
          <a:p>
            <a:r>
              <a:rPr lang="he-IL" dirty="0" smtClean="0"/>
              <a:t>במסגרת תקצוב המחלקה ייקבע מנגנון לתימרוץ </a:t>
            </a:r>
            <a:r>
              <a:rPr lang="he-IL" dirty="0"/>
              <a:t>ענפים </a:t>
            </a:r>
            <a:r>
              <a:rPr lang="he-IL" dirty="0" smtClean="0"/>
              <a:t>מצטיינים</a:t>
            </a:r>
            <a:endParaRPr lang="he-IL" dirty="0"/>
          </a:p>
          <a:p>
            <a:r>
              <a:rPr lang="he-IL" dirty="0" smtClean="0"/>
              <a:t>מחלקת הספורט תעשה מאמץ ליזום ולפתח פעילות ספורט גם למבוגרים ולגיל השלישי בפריסה גיאוגרפית רחבה על פני כל שטח השיפוט של המועצה</a:t>
            </a:r>
            <a:endParaRPr lang="en-US" dirty="0" smtClean="0"/>
          </a:p>
          <a:p>
            <a:r>
              <a:rPr lang="he-IL" dirty="0" smtClean="0"/>
              <a:t>שקיפות מלאה לכלל הציבור בעמק הירדן. תקציב ברור ומובן לכל</a:t>
            </a:r>
          </a:p>
          <a:p>
            <a:r>
              <a:rPr lang="he-IL" dirty="0" smtClean="0"/>
              <a:t>תקציב מאוזן וסגור המנוהל על ידי כל ענף בפיקוח מחלקת הספורט ומועצת הספורט</a:t>
            </a:r>
          </a:p>
          <a:p>
            <a:r>
              <a:rPr lang="he-IL" dirty="0" smtClean="0"/>
              <a:t>חלוקה ברורה, ידועה ומובנת של הכסף</a:t>
            </a:r>
          </a:p>
          <a:p>
            <a:r>
              <a:rPr lang="he-IL" dirty="0" smtClean="0"/>
              <a:t>הפיכת הפרויקטים הארציים (צליחה, הקפה, טריאתלון) למקור רווח לצורך הקטנת התקורה. לשקול ניהול חיצוני בפיקוח מועצת הספורט</a:t>
            </a:r>
          </a:p>
          <a:p>
            <a:endParaRPr lang="he-IL" dirty="0">
              <a:solidFill>
                <a:srgbClr val="FF0000"/>
              </a:solidFill>
            </a:endParaRPr>
          </a:p>
        </p:txBody>
      </p:sp>
    </p:spTree>
    <p:extLst>
      <p:ext uri="{BB962C8B-B14F-4D97-AF65-F5344CB8AC3E}">
        <p14:creationId xmlns:p14="http://schemas.microsoft.com/office/powerpoint/2010/main" val="4149648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7971"/>
            <a:ext cx="10515600" cy="1325563"/>
          </a:xfrm>
        </p:spPr>
        <p:txBody>
          <a:bodyPr/>
          <a:lstStyle/>
          <a:p>
            <a:pPr algn="ctr"/>
            <a:r>
              <a:rPr lang="he-IL" dirty="0" smtClean="0"/>
              <a:t>הצעה</a:t>
            </a:r>
            <a:endParaRPr lang="he-IL" dirty="0"/>
          </a:p>
        </p:txBody>
      </p:sp>
      <p:sp>
        <p:nvSpPr>
          <p:cNvPr id="3" name="Content Placeholder 2"/>
          <p:cNvSpPr>
            <a:spLocks noGrp="1"/>
          </p:cNvSpPr>
          <p:nvPr>
            <p:ph idx="1"/>
          </p:nvPr>
        </p:nvSpPr>
        <p:spPr>
          <a:xfrm>
            <a:off x="484632" y="1307592"/>
            <a:ext cx="11100816" cy="5321808"/>
          </a:xfrm>
        </p:spPr>
        <p:txBody>
          <a:bodyPr>
            <a:normAutofit fontScale="92500" lnSpcReduction="10000"/>
          </a:bodyPr>
          <a:lstStyle/>
          <a:p>
            <a:r>
              <a:rPr lang="he-IL" dirty="0"/>
              <a:t>תקציב כולל ללא קרנות ותשלומי ספורטאים – 3,600,000 ש"ח. מבוסס על 1200 ספורטאים רשומים. גובה התקציב השנתי יהיה יחסי למספר זה.</a:t>
            </a:r>
          </a:p>
          <a:p>
            <a:r>
              <a:rPr lang="he-IL" dirty="0"/>
              <a:t>תקורה מתקציב המועצה </a:t>
            </a:r>
            <a:r>
              <a:rPr lang="he-IL" dirty="0" smtClean="0"/>
              <a:t>בגובה עד </a:t>
            </a:r>
            <a:r>
              <a:rPr lang="he-IL" dirty="0"/>
              <a:t>33% מהתקציב (</a:t>
            </a:r>
            <a:r>
              <a:rPr lang="he-IL" dirty="0" smtClean="0"/>
              <a:t>1,188,000 </a:t>
            </a:r>
            <a:r>
              <a:rPr lang="he-IL" dirty="0"/>
              <a:t>ש"ח) </a:t>
            </a:r>
            <a:r>
              <a:rPr lang="he-IL" dirty="0" smtClean="0"/>
              <a:t>ובנוסף 15% מתשלומי ספורטאים מגיע לתקורה (400,000 ש"ח)</a:t>
            </a:r>
          </a:p>
          <a:p>
            <a:r>
              <a:rPr lang="he-IL" dirty="0" smtClean="0"/>
              <a:t>תימרוץ ענפים מצטיינים – 4% מהתקציב (144,000 ש"ח)</a:t>
            </a:r>
          </a:p>
          <a:p>
            <a:r>
              <a:rPr lang="he-IL" dirty="0" smtClean="0"/>
              <a:t>בצ"מ – 3% מהתקציב (108,000 ש"ח)</a:t>
            </a:r>
          </a:p>
          <a:p>
            <a:r>
              <a:rPr lang="he-IL" smtClean="0"/>
              <a:t>חלוקה </a:t>
            </a:r>
            <a:r>
              <a:rPr lang="he-IL" dirty="0"/>
              <a:t>לעממי ותחרותי בענפים </a:t>
            </a:r>
            <a:r>
              <a:rPr lang="he-IL"/>
              <a:t>השונים </a:t>
            </a:r>
            <a:r>
              <a:rPr lang="he-IL" smtClean="0"/>
              <a:t>- </a:t>
            </a:r>
            <a:r>
              <a:rPr lang="he-IL" dirty="0" smtClean="0"/>
              <a:t>60% מהתקציב (2,160,000 ש"ח)</a:t>
            </a:r>
          </a:p>
          <a:p>
            <a:r>
              <a:rPr lang="he-IL" dirty="0" smtClean="0"/>
              <a:t>נושאים לדיון עתידי במועצת הספורט:</a:t>
            </a:r>
          </a:p>
          <a:p>
            <a:pPr lvl="1"/>
            <a:r>
              <a:rPr lang="he-IL" dirty="0" smtClean="0"/>
              <a:t>דיון על החינוך הימי והימייה. נכון להיום 447,000 ש"ח מתקציב המועצה (בנוסף ל115,000 ש"ח ממשרד החינוך, סה"כ 562,000 ש"ח). התקורה של הימייה נכנסת לתקורה הכללית? על הענפים המשתמשים? גם וגם? עתיד הספורט הימי?</a:t>
            </a:r>
          </a:p>
          <a:p>
            <a:pPr lvl="1"/>
            <a:r>
              <a:rPr lang="he-IL" dirty="0" smtClean="0"/>
              <a:t>דיון על התקורה של בית בנדל – האם נכנס לתקורה הכללית? האם מחולק על הענפים המשתמשים? האם גם וגם?</a:t>
            </a:r>
          </a:p>
          <a:p>
            <a:r>
              <a:rPr lang="he-IL" dirty="0" smtClean="0">
                <a:hlinkClick r:id="rId2" action="ppaction://hlinkfile"/>
              </a:rPr>
              <a:t>טיוטה הדמיית תקציב ספורט.</a:t>
            </a:r>
            <a:r>
              <a:rPr lang="en-US" dirty="0" err="1" smtClean="0">
                <a:hlinkClick r:id="rId2" action="ppaction://hlinkfile"/>
              </a:rPr>
              <a:t>xlsx</a:t>
            </a:r>
            <a:endParaRPr lang="he-IL" dirty="0" smtClean="0"/>
          </a:p>
          <a:p>
            <a:pPr marL="0" indent="0">
              <a:buNone/>
            </a:pPr>
            <a:endParaRPr lang="he-IL" dirty="0"/>
          </a:p>
        </p:txBody>
      </p:sp>
    </p:spTree>
    <p:extLst>
      <p:ext uri="{BB962C8B-B14F-4D97-AF65-F5344CB8AC3E}">
        <p14:creationId xmlns:p14="http://schemas.microsoft.com/office/powerpoint/2010/main" val="35088991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e-IL" dirty="0" smtClean="0"/>
              <a:t>הרכב וסמכויות הוועדה</a:t>
            </a:r>
            <a:endParaRPr lang="en-US" dirty="0"/>
          </a:p>
        </p:txBody>
      </p:sp>
      <p:sp>
        <p:nvSpPr>
          <p:cNvPr id="3" name="Content Placeholder 2"/>
          <p:cNvSpPr>
            <a:spLocks noGrp="1"/>
          </p:cNvSpPr>
          <p:nvPr>
            <p:ph idx="1"/>
          </p:nvPr>
        </p:nvSpPr>
        <p:spPr/>
        <p:txBody>
          <a:bodyPr/>
          <a:lstStyle/>
          <a:p>
            <a:r>
              <a:rPr lang="he-IL" dirty="0" smtClean="0"/>
              <a:t>יו"ר תמיר לוי, חברים: גיורא אסתרי, עופרה פייקוב, ניר אלפרט, אורית הירשפלד, חנה מידלר, מוריס אוזן, זיו ארחול, גבי ביאלה.</a:t>
            </a:r>
          </a:p>
          <a:p>
            <a:r>
              <a:rPr lang="he-IL" dirty="0" smtClean="0"/>
              <a:t>סמכויות: בחינת תקציב הספורט על כל היבטיו (כלכלי, חברתי, מקצועי), אופן חלוקתו והמלצות לעתיד</a:t>
            </a:r>
            <a:endParaRPr lang="en-US" dirty="0"/>
          </a:p>
        </p:txBody>
      </p:sp>
    </p:spTree>
    <p:extLst>
      <p:ext uri="{BB962C8B-B14F-4D97-AF65-F5344CB8AC3E}">
        <p14:creationId xmlns:p14="http://schemas.microsoft.com/office/powerpoint/2010/main" val="399002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e-IL" dirty="0" smtClean="0"/>
              <a:t>רקע</a:t>
            </a:r>
            <a:endParaRPr lang="he-IL" dirty="0"/>
          </a:p>
        </p:txBody>
      </p:sp>
      <p:sp>
        <p:nvSpPr>
          <p:cNvPr id="3" name="Content Placeholder 2"/>
          <p:cNvSpPr>
            <a:spLocks noGrp="1"/>
          </p:cNvSpPr>
          <p:nvPr>
            <p:ph idx="1"/>
          </p:nvPr>
        </p:nvSpPr>
        <p:spPr/>
        <p:txBody>
          <a:bodyPr>
            <a:normAutofit fontScale="92500" lnSpcReduction="10000"/>
          </a:bodyPr>
          <a:lstStyle/>
          <a:p>
            <a:r>
              <a:rPr lang="he-IL" dirty="0"/>
              <a:t>"אימון כושר ובריאות" (</a:t>
            </a:r>
            <a:r>
              <a:rPr lang="en-US" dirty="0"/>
              <a:t>Fitness &amp; Wellness Coaching</a:t>
            </a:r>
            <a:r>
              <a:rPr lang="he-IL" dirty="0" smtClean="0"/>
              <a:t>)</a:t>
            </a:r>
          </a:p>
          <a:p>
            <a:r>
              <a:rPr lang="he-IL" dirty="0" smtClean="0"/>
              <a:t>פעילות גופנית עממית:</a:t>
            </a:r>
          </a:p>
          <a:p>
            <a:pPr lvl="1"/>
            <a:r>
              <a:rPr lang="he-IL" dirty="0" smtClean="0"/>
              <a:t>בריאות</a:t>
            </a:r>
          </a:p>
          <a:p>
            <a:pPr lvl="1"/>
            <a:r>
              <a:rPr lang="he-IL" dirty="0" smtClean="0"/>
              <a:t>עיסוק ועניין</a:t>
            </a:r>
          </a:p>
          <a:p>
            <a:pPr lvl="1"/>
            <a:r>
              <a:rPr lang="he-IL" dirty="0" smtClean="0"/>
              <a:t>הרחבת מעגלים חברתיים</a:t>
            </a:r>
          </a:p>
          <a:p>
            <a:pPr lvl="1"/>
            <a:r>
              <a:rPr lang="he-IL" dirty="0" smtClean="0"/>
              <a:t>הרחבת בסיס הפרמידה התחרותית</a:t>
            </a:r>
          </a:p>
          <a:p>
            <a:r>
              <a:rPr lang="he-IL" dirty="0" smtClean="0"/>
              <a:t>מתן הזדמנות שווה לכל הישובים בתחום המועצה לעסוק בפעילות גופנית</a:t>
            </a:r>
          </a:p>
          <a:p>
            <a:r>
              <a:rPr lang="he-IL" dirty="0"/>
              <a:t>מתן הזדמנות שווה לכל </a:t>
            </a:r>
            <a:r>
              <a:rPr lang="he-IL" dirty="0" smtClean="0"/>
              <a:t>קבוצת גיל </a:t>
            </a:r>
            <a:r>
              <a:rPr lang="he-IL" dirty="0"/>
              <a:t>לעסוק בפעילות </a:t>
            </a:r>
            <a:r>
              <a:rPr lang="he-IL" dirty="0" smtClean="0"/>
              <a:t>גופנית</a:t>
            </a:r>
          </a:p>
          <a:p>
            <a:r>
              <a:rPr lang="he-IL" dirty="0" smtClean="0"/>
              <a:t>תשלומי ספורטאים מותאמים לסוג הפעילות הגופנית הנעשית (תחרותי מול עממי, סוג ענף הספורט) ובכל מקרה תחת פיקוח.</a:t>
            </a:r>
          </a:p>
          <a:p>
            <a:r>
              <a:rPr lang="he-IL" dirty="0" smtClean="0"/>
              <a:t>הזדמנות שווה לכל ענף ספורט להתקיים ולהתפתח</a:t>
            </a:r>
            <a:endParaRPr lang="he-IL" dirty="0"/>
          </a:p>
          <a:p>
            <a:endParaRPr lang="he-IL" dirty="0" smtClean="0"/>
          </a:p>
          <a:p>
            <a:pPr lvl="1"/>
            <a:endParaRPr lang="he-IL" dirty="0"/>
          </a:p>
        </p:txBody>
      </p:sp>
    </p:spTree>
    <p:extLst>
      <p:ext uri="{BB962C8B-B14F-4D97-AF65-F5344CB8AC3E}">
        <p14:creationId xmlns:p14="http://schemas.microsoft.com/office/powerpoint/2010/main" val="25239490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e-IL" dirty="0" smtClean="0"/>
              <a:t>המטרה</a:t>
            </a:r>
            <a:endParaRPr lang="he-IL" dirty="0"/>
          </a:p>
        </p:txBody>
      </p:sp>
      <p:sp>
        <p:nvSpPr>
          <p:cNvPr id="3" name="Content Placeholder 2"/>
          <p:cNvSpPr>
            <a:spLocks noGrp="1"/>
          </p:cNvSpPr>
          <p:nvPr>
            <p:ph idx="1"/>
          </p:nvPr>
        </p:nvSpPr>
        <p:spPr/>
        <p:txBody>
          <a:bodyPr/>
          <a:lstStyle/>
          <a:p>
            <a:pPr marL="0" indent="0" algn="ctr">
              <a:buNone/>
            </a:pPr>
            <a:r>
              <a:rPr lang="he-IL" dirty="0" smtClean="0"/>
              <a:t> </a:t>
            </a:r>
            <a:r>
              <a:rPr lang="he-IL" sz="4800" dirty="0" smtClean="0"/>
              <a:t> </a:t>
            </a:r>
            <a:r>
              <a:rPr lang="he-IL" sz="4800" dirty="0"/>
              <a:t>מסגרת המאפשרת למספר הרב ביותר של תושבי </a:t>
            </a:r>
            <a:r>
              <a:rPr lang="he-IL" sz="4800" dirty="0" smtClean="0"/>
              <a:t>המועצה האזורית עמק </a:t>
            </a:r>
            <a:r>
              <a:rPr lang="he-IL" sz="4800" dirty="0"/>
              <a:t>הירדן (ילדים ומבוגרים כאחד) לעסוק בפעילות גופנית עממית ותחרותית</a:t>
            </a:r>
          </a:p>
        </p:txBody>
      </p:sp>
    </p:spTree>
    <p:extLst>
      <p:ext uri="{BB962C8B-B14F-4D97-AF65-F5344CB8AC3E}">
        <p14:creationId xmlns:p14="http://schemas.microsoft.com/office/powerpoint/2010/main" val="1660280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0665" y="1"/>
            <a:ext cx="10515600" cy="941294"/>
          </a:xfrm>
        </p:spPr>
        <p:txBody>
          <a:bodyPr/>
          <a:lstStyle/>
          <a:p>
            <a:pPr algn="ctr"/>
            <a:r>
              <a:rPr lang="he-IL" dirty="0" smtClean="0"/>
              <a:t>הצעה</a:t>
            </a:r>
            <a:endParaRPr lang="he-IL" dirty="0"/>
          </a:p>
        </p:txBody>
      </p:sp>
      <p:sp>
        <p:nvSpPr>
          <p:cNvPr id="3" name="Content Placeholder 2"/>
          <p:cNvSpPr>
            <a:spLocks noGrp="1"/>
          </p:cNvSpPr>
          <p:nvPr>
            <p:ph idx="1"/>
          </p:nvPr>
        </p:nvSpPr>
        <p:spPr>
          <a:xfrm>
            <a:off x="838200" y="1211729"/>
            <a:ext cx="10778065" cy="5413189"/>
          </a:xfrm>
        </p:spPr>
        <p:txBody>
          <a:bodyPr>
            <a:normAutofit fontScale="92500" lnSpcReduction="10000"/>
          </a:bodyPr>
          <a:lstStyle/>
          <a:p>
            <a:pPr marL="0" indent="0">
              <a:buNone/>
            </a:pPr>
            <a:r>
              <a:rPr lang="he-IL" dirty="0" smtClean="0"/>
              <a:t>שינוי המבנה הארגוני – הקמת ועדת מועצת ספורט התנדבותית, מעין "</a:t>
            </a:r>
            <a:r>
              <a:rPr lang="he-IL" dirty="0" err="1" smtClean="0"/>
              <a:t>דרקטוריון</a:t>
            </a:r>
            <a:r>
              <a:rPr lang="he-IL" dirty="0" smtClean="0"/>
              <a:t> ספורט", הכפוף ישירות למועצה, </a:t>
            </a:r>
            <a:r>
              <a:rPr lang="he-IL" dirty="0"/>
              <a:t>ה</a:t>
            </a:r>
            <a:r>
              <a:rPr lang="he-IL" dirty="0" smtClean="0"/>
              <a:t>מונה 5 חברים (3 חברי מליאה ושניים</a:t>
            </a:r>
            <a:r>
              <a:rPr lang="he-IL" dirty="0"/>
              <a:t> בעלי זכות להיבחר כחברי </a:t>
            </a:r>
            <a:r>
              <a:rPr lang="he-IL" dirty="0" smtClean="0"/>
              <a:t>המועצה), ותפקידיה:</a:t>
            </a:r>
          </a:p>
          <a:p>
            <a:pPr lvl="1"/>
            <a:r>
              <a:rPr lang="he-IL" dirty="0" smtClean="0"/>
              <a:t> בקרת על והתוויית החלטות מדיניות בתחום הספורט במועצה</a:t>
            </a:r>
          </a:p>
          <a:p>
            <a:pPr lvl="1"/>
            <a:r>
              <a:rPr lang="he-IL" dirty="0" smtClean="0"/>
              <a:t>מעורבות בגיבוש תקציב לאישור המליאה ואישור התקציב המחלקתי טרם אישורו במליאה</a:t>
            </a:r>
          </a:p>
          <a:p>
            <a:pPr lvl="1"/>
            <a:r>
              <a:rPr lang="he-IL" dirty="0" smtClean="0"/>
              <a:t> בקרה על ניצול התקציב במהלך השנה</a:t>
            </a:r>
          </a:p>
          <a:p>
            <a:pPr lvl="1"/>
            <a:r>
              <a:rPr lang="he-IL" dirty="0" smtClean="0"/>
              <a:t>בקרה על אופן החלוקה של התקציב וניהול המשאבים</a:t>
            </a:r>
          </a:p>
          <a:p>
            <a:pPr lvl="1"/>
            <a:r>
              <a:rPr lang="he-IL" dirty="0" smtClean="0"/>
              <a:t>קביעת קריטריונים לענפי הספורט הזכאים לתקצוב מאת המועצה</a:t>
            </a:r>
          </a:p>
          <a:p>
            <a:pPr lvl="1"/>
            <a:r>
              <a:rPr lang="he-IL" dirty="0" smtClean="0"/>
              <a:t>קביעת קריטריונים לספורט תחרותי</a:t>
            </a:r>
          </a:p>
          <a:p>
            <a:pPr lvl="1"/>
            <a:r>
              <a:rPr lang="he-IL" dirty="0" smtClean="0"/>
              <a:t>קביעת קריטריונים לתמרוץ ענפים מצטיינים</a:t>
            </a:r>
          </a:p>
          <a:p>
            <a:pPr lvl="1"/>
            <a:r>
              <a:rPr lang="he-IL" dirty="0" smtClean="0"/>
              <a:t>בקרה על הגעת כספים ייעודיים לענפים השונים</a:t>
            </a:r>
          </a:p>
          <a:p>
            <a:pPr lvl="1"/>
            <a:r>
              <a:rPr lang="he-IL" dirty="0" smtClean="0"/>
              <a:t>בקרה על תשלומי ספורטאים (תשלומי הורים)</a:t>
            </a:r>
          </a:p>
          <a:p>
            <a:pPr lvl="1"/>
            <a:r>
              <a:rPr lang="he-IL" dirty="0" smtClean="0"/>
              <a:t>בקרה על אופן קבלה ושימוש של כספים ממקורות חוץ (לא תשלומי ספורטאים ומועצה)</a:t>
            </a:r>
          </a:p>
          <a:p>
            <a:pPr lvl="1"/>
            <a:r>
              <a:rPr lang="he-IL" dirty="0" smtClean="0"/>
              <a:t>בקרה ופיקוח על ניהול ארועי הספורט המקומיים והארציים במטרה להתייעל ולהביא לרווחים לטובת הספורט בעמק</a:t>
            </a:r>
          </a:p>
          <a:p>
            <a:pPr lvl="1"/>
            <a:r>
              <a:rPr lang="he-IL" dirty="0" smtClean="0"/>
              <a:t>המועצה תדגיש ותעודד את ההתמדה וההמשכיות בענפי הספורט השונים</a:t>
            </a:r>
            <a:endParaRPr lang="he-IL" u="sng" dirty="0" smtClean="0">
              <a:solidFill>
                <a:srgbClr val="FF0000"/>
              </a:solidFill>
            </a:endParaRPr>
          </a:p>
        </p:txBody>
      </p:sp>
    </p:spTree>
    <p:extLst>
      <p:ext uri="{BB962C8B-B14F-4D97-AF65-F5344CB8AC3E}">
        <p14:creationId xmlns:p14="http://schemas.microsoft.com/office/powerpoint/2010/main" val="1572952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5280"/>
            <a:ext cx="10515600" cy="1325563"/>
          </a:xfrm>
        </p:spPr>
        <p:txBody>
          <a:bodyPr/>
          <a:lstStyle/>
          <a:p>
            <a:pPr algn="ctr"/>
            <a:r>
              <a:rPr lang="he-IL" dirty="0" smtClean="0"/>
              <a:t>מבנה ארגוני בקביעת מדיניות ובקרה תקציבית</a:t>
            </a:r>
            <a:endParaRPr lang="he-IL"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90265545"/>
              </p:ext>
            </p:extLst>
          </p:nvPr>
        </p:nvGraphicFramePr>
        <p:xfrm>
          <a:off x="347132" y="711200"/>
          <a:ext cx="11142135" cy="6011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93447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6523"/>
            <a:ext cx="10515600" cy="1325563"/>
          </a:xfrm>
        </p:spPr>
        <p:txBody>
          <a:bodyPr/>
          <a:lstStyle/>
          <a:p>
            <a:pPr algn="ctr"/>
            <a:r>
              <a:rPr lang="he-IL" dirty="0" smtClean="0"/>
              <a:t>הצעה</a:t>
            </a:r>
            <a:endParaRPr lang="he-IL" dirty="0"/>
          </a:p>
        </p:txBody>
      </p:sp>
      <p:sp>
        <p:nvSpPr>
          <p:cNvPr id="3" name="Content Placeholder 2"/>
          <p:cNvSpPr>
            <a:spLocks noGrp="1"/>
          </p:cNvSpPr>
          <p:nvPr>
            <p:ph idx="1"/>
          </p:nvPr>
        </p:nvSpPr>
        <p:spPr>
          <a:xfrm>
            <a:off x="838199" y="1456267"/>
            <a:ext cx="10634134" cy="5266266"/>
          </a:xfrm>
        </p:spPr>
        <p:txBody>
          <a:bodyPr>
            <a:normAutofit fontScale="77500" lnSpcReduction="20000"/>
          </a:bodyPr>
          <a:lstStyle/>
          <a:p>
            <a:r>
              <a:rPr lang="he-IL" dirty="0"/>
              <a:t>תקציב סגור באחריות </a:t>
            </a:r>
            <a:r>
              <a:rPr lang="he-IL" dirty="0" smtClean="0"/>
              <a:t>מועצת </a:t>
            </a:r>
            <a:r>
              <a:rPr lang="he-IL" dirty="0"/>
              <a:t>הספורט. אין חריגה בשום </a:t>
            </a:r>
            <a:r>
              <a:rPr lang="he-IL" dirty="0" smtClean="0"/>
              <a:t>מצב</a:t>
            </a:r>
          </a:p>
          <a:p>
            <a:r>
              <a:rPr lang="he-IL" dirty="0" smtClean="0"/>
              <a:t>תקציב מוגש כל שנה לאישור המליאה עד 31.07</a:t>
            </a:r>
            <a:endParaRPr lang="he-IL" dirty="0"/>
          </a:p>
          <a:p>
            <a:pPr lvl="0"/>
            <a:r>
              <a:rPr lang="he-IL" dirty="0" smtClean="0"/>
              <a:t>גזבר המועצה עוזר בבניית התקציב, בבקרה עליו ובהכנת דוחות ניהוליים נדרשים ליו"ר מועצת הספורט, מועצת הספורט ומנהל מחלקת הספורט</a:t>
            </a:r>
          </a:p>
          <a:p>
            <a:pPr lvl="0"/>
            <a:r>
              <a:rPr lang="he-IL" dirty="0" smtClean="0"/>
              <a:t>קביעת קריטריונים לכניסת פעילות גופנית חדשה לתקציב לפי מספר ספורטאים תושבי תחום המועצה האזורית עמק הירדן רשומים </a:t>
            </a:r>
            <a:r>
              <a:rPr lang="he-IL" dirty="0"/>
              <a:t>ו</a:t>
            </a:r>
            <a:r>
              <a:rPr lang="he-IL" dirty="0" smtClean="0"/>
              <a:t>משלמים. 30 רשומים ו70% לפחות מהספורטאים הרשומים הם תושבי תחום המועצה האזורית עמק הירדן</a:t>
            </a:r>
          </a:p>
          <a:p>
            <a:pPr lvl="0"/>
            <a:r>
              <a:rPr lang="he-IL" dirty="0" smtClean="0"/>
              <a:t>המועצה </a:t>
            </a:r>
            <a:r>
              <a:rPr lang="he-IL" dirty="0"/>
              <a:t>מתקצבת</a:t>
            </a:r>
            <a:r>
              <a:rPr lang="he-IL" dirty="0" smtClean="0">
                <a:solidFill>
                  <a:srgbClr val="FF0000"/>
                </a:solidFill>
              </a:rPr>
              <a:t> </a:t>
            </a:r>
            <a:r>
              <a:rPr lang="he-IL" dirty="0" smtClean="0"/>
              <a:t>רק פעילות ספורט מוגדרת של המועצה ומטעמה. כלומר, המועצה מנהלת את הפעילות של אותו ענף.</a:t>
            </a:r>
            <a:endParaRPr lang="he-IL" strike="sngStrike" dirty="0" smtClean="0">
              <a:solidFill>
                <a:srgbClr val="FF0000"/>
              </a:solidFill>
            </a:endParaRPr>
          </a:p>
          <a:p>
            <a:pPr lvl="0"/>
            <a:r>
              <a:rPr lang="he-IL" dirty="0" smtClean="0"/>
              <a:t>רישום קבוצה חדשה תעשה עד 30.06 על מנת לאפשר בניית תקציב עד 31.07. אין רישום קבוצה חדשה במהלך השנה</a:t>
            </a:r>
          </a:p>
          <a:p>
            <a:pPr lvl="0"/>
            <a:r>
              <a:rPr lang="he-IL" dirty="0" smtClean="0"/>
              <a:t>חלוקת התקציב ל</a:t>
            </a:r>
          </a:p>
          <a:p>
            <a:pPr lvl="1"/>
            <a:r>
              <a:rPr lang="he-IL" dirty="0" smtClean="0"/>
              <a:t>תקורה </a:t>
            </a:r>
          </a:p>
          <a:p>
            <a:pPr lvl="1"/>
            <a:r>
              <a:rPr lang="he-IL" dirty="0" smtClean="0"/>
              <a:t>תחרותי</a:t>
            </a:r>
          </a:p>
          <a:p>
            <a:pPr lvl="1"/>
            <a:r>
              <a:rPr lang="he-IL" dirty="0" smtClean="0"/>
              <a:t>עממי</a:t>
            </a:r>
          </a:p>
          <a:p>
            <a:pPr lvl="1"/>
            <a:r>
              <a:rPr lang="he-IL" dirty="0" err="1" smtClean="0"/>
              <a:t>בצ"מ</a:t>
            </a:r>
            <a:endParaRPr lang="he-IL" dirty="0" smtClean="0"/>
          </a:p>
          <a:p>
            <a:pPr lvl="1"/>
            <a:r>
              <a:rPr lang="he-IL" dirty="0" err="1" smtClean="0"/>
              <a:t>תמרוץ</a:t>
            </a:r>
            <a:r>
              <a:rPr lang="he-IL" dirty="0" smtClean="0"/>
              <a:t> </a:t>
            </a:r>
            <a:r>
              <a:rPr lang="he-IL" dirty="0"/>
              <a:t>ענפים </a:t>
            </a:r>
            <a:r>
              <a:rPr lang="he-IL" dirty="0" smtClean="0"/>
              <a:t>מצטיינים</a:t>
            </a:r>
            <a:endParaRPr lang="he-IL" dirty="0"/>
          </a:p>
        </p:txBody>
      </p:sp>
    </p:spTree>
    <p:extLst>
      <p:ext uri="{BB962C8B-B14F-4D97-AF65-F5344CB8AC3E}">
        <p14:creationId xmlns:p14="http://schemas.microsoft.com/office/powerpoint/2010/main" val="41596433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e-IL" dirty="0" smtClean="0"/>
              <a:t>הצעה</a:t>
            </a:r>
            <a:endParaRPr lang="he-IL" dirty="0"/>
          </a:p>
        </p:txBody>
      </p:sp>
      <p:sp>
        <p:nvSpPr>
          <p:cNvPr id="3" name="Content Placeholder 2"/>
          <p:cNvSpPr>
            <a:spLocks noGrp="1"/>
          </p:cNvSpPr>
          <p:nvPr>
            <p:ph idx="1"/>
          </p:nvPr>
        </p:nvSpPr>
        <p:spPr>
          <a:xfrm>
            <a:off x="558800" y="1524000"/>
            <a:ext cx="10795000" cy="4961467"/>
          </a:xfrm>
        </p:spPr>
        <p:txBody>
          <a:bodyPr>
            <a:normAutofit fontScale="92500" lnSpcReduction="20000"/>
          </a:bodyPr>
          <a:lstStyle/>
          <a:p>
            <a:pPr lvl="0"/>
            <a:r>
              <a:rPr lang="he-IL" dirty="0" smtClean="0"/>
              <a:t>המועצה משלמת לפי ספורטאי רשום </a:t>
            </a:r>
            <a:r>
              <a:rPr lang="he-IL" b="1" dirty="0" smtClean="0"/>
              <a:t>משלם</a:t>
            </a:r>
            <a:endParaRPr lang="he-IL" dirty="0"/>
          </a:p>
          <a:p>
            <a:pPr lvl="0"/>
            <a:r>
              <a:rPr lang="he-IL" dirty="0" smtClean="0"/>
              <a:t> ספורטאי תחרותי מקבל </a:t>
            </a:r>
            <a:r>
              <a:rPr lang="en-US" dirty="0" smtClean="0"/>
              <a:t>X</a:t>
            </a:r>
            <a:r>
              <a:rPr lang="he-IL" dirty="0" smtClean="0"/>
              <a:t>3 מספורטאי עממי כאשר המועצה משקיעה רק במועדון תחרותי אחד לכל ענף ספורט. </a:t>
            </a:r>
          </a:p>
          <a:p>
            <a:pPr lvl="1"/>
            <a:r>
              <a:rPr lang="he-IL" dirty="0" smtClean="0"/>
              <a:t>המועצה מעודדת קיום ספורט עממי רחב ומגוון ולכן מתקצבת אותו</a:t>
            </a:r>
          </a:p>
          <a:p>
            <a:pPr lvl="1"/>
            <a:r>
              <a:rPr lang="he-IL" dirty="0" smtClean="0"/>
              <a:t>המועצה מודעת לכך שספורט תחרותי יקר יותר (יותר אימונים, ציוד ותחרויות) ורוצה לעודד השגיות ותחרותיות ולכן מתקצבת פי 3 מספורט עממי</a:t>
            </a:r>
            <a:endParaRPr lang="en-US" dirty="0" smtClean="0"/>
          </a:p>
          <a:p>
            <a:pPr lvl="0"/>
            <a:r>
              <a:rPr lang="he-IL" dirty="0" smtClean="0"/>
              <a:t>קביעת מפתח לגובה תשלומי ספורטאים (תשלומי הורים)</a:t>
            </a:r>
          </a:p>
          <a:p>
            <a:pPr lvl="1"/>
            <a:r>
              <a:rPr lang="he-IL" dirty="0" smtClean="0"/>
              <a:t> ספורט יקר משלמים יותר אך עם קביעת סכום מירבי ברור וידוע, ספורט זול משלמים פחות</a:t>
            </a:r>
          </a:p>
          <a:p>
            <a:pPr lvl="1"/>
            <a:r>
              <a:rPr lang="he-IL" dirty="0" smtClean="0"/>
              <a:t>הסכומים ייקבעו לכל ענף ע"י מועצת הספורט</a:t>
            </a:r>
          </a:p>
          <a:p>
            <a:pPr lvl="1"/>
            <a:r>
              <a:rPr lang="he-IL" dirty="0" smtClean="0"/>
              <a:t>שני תעריפים לכל ענף ספורט – עממי ותחרותי. נכון להיום מקסימום לתחרותי תושבי תחום המועצה האזורית עמק הירדן 300 ש"ח, מקסימום לעממי לתושבים 200 ש"ח</a:t>
            </a:r>
          </a:p>
          <a:p>
            <a:pPr lvl="1"/>
            <a:r>
              <a:rPr lang="he-IL" dirty="0" smtClean="0"/>
              <a:t>ספורטאים </a:t>
            </a:r>
            <a:r>
              <a:rPr lang="he-IL" dirty="0"/>
              <a:t>שאינם תושבי </a:t>
            </a:r>
            <a:r>
              <a:rPr lang="he-IL" dirty="0" smtClean="0"/>
              <a:t>תחום </a:t>
            </a:r>
            <a:r>
              <a:rPr lang="he-IL" dirty="0"/>
              <a:t>המועצה האזורית עמק הירדן משלמים 15% יותר, ללא יוצא מהכלל</a:t>
            </a:r>
          </a:p>
          <a:p>
            <a:pPr lvl="1"/>
            <a:r>
              <a:rPr lang="he-IL" dirty="0" smtClean="0"/>
              <a:t>15%מתשלומי ספורטאים מופרש לתקורה, השאר נכנס לענף</a:t>
            </a:r>
          </a:p>
          <a:p>
            <a:pPr lvl="1"/>
            <a:r>
              <a:rPr lang="he-IL" dirty="0" smtClean="0"/>
              <a:t>במקרים חריגים תתאפשר גבייה בסכום העולה על 300 לתחרותי לתושב תחום המועצה האזורית עמק הירדן ו 200 לעממי תושב וזאת בכפוף לאישור ראש המועצה ומועצת הספורט</a:t>
            </a:r>
          </a:p>
          <a:p>
            <a:pPr marL="0" lvl="0" indent="0">
              <a:buNone/>
            </a:pPr>
            <a:endParaRPr lang="he-IL" dirty="0" smtClean="0"/>
          </a:p>
          <a:p>
            <a:endParaRPr lang="he-IL" dirty="0"/>
          </a:p>
        </p:txBody>
      </p:sp>
    </p:spTree>
    <p:extLst>
      <p:ext uri="{BB962C8B-B14F-4D97-AF65-F5344CB8AC3E}">
        <p14:creationId xmlns:p14="http://schemas.microsoft.com/office/powerpoint/2010/main" val="293454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e-IL" dirty="0" smtClean="0"/>
              <a:t>הצעה</a:t>
            </a:r>
            <a:endParaRPr lang="he-IL" dirty="0"/>
          </a:p>
        </p:txBody>
      </p:sp>
      <p:sp>
        <p:nvSpPr>
          <p:cNvPr id="3" name="Content Placeholder 2"/>
          <p:cNvSpPr>
            <a:spLocks noGrp="1"/>
          </p:cNvSpPr>
          <p:nvPr>
            <p:ph idx="1"/>
          </p:nvPr>
        </p:nvSpPr>
        <p:spPr/>
        <p:txBody>
          <a:bodyPr>
            <a:normAutofit lnSpcReduction="10000"/>
          </a:bodyPr>
          <a:lstStyle/>
          <a:p>
            <a:r>
              <a:rPr lang="he-IL" dirty="0"/>
              <a:t>קביעת קריטריונים לתשלום למנהלי ענפים ומאמנים ייקבע ע"י מועצת הספורט לפי:</a:t>
            </a:r>
          </a:p>
          <a:p>
            <a:pPr lvl="1"/>
            <a:r>
              <a:rPr lang="he-IL" dirty="0"/>
              <a:t>מספר אימונים חודשי</a:t>
            </a:r>
          </a:p>
          <a:p>
            <a:pPr lvl="1"/>
            <a:r>
              <a:rPr lang="he-IL" dirty="0" err="1"/>
              <a:t>נסיון</a:t>
            </a:r>
            <a:r>
              <a:rPr lang="he-IL" dirty="0"/>
              <a:t> </a:t>
            </a:r>
            <a:r>
              <a:rPr lang="he-IL" dirty="0" smtClean="0"/>
              <a:t>/ </a:t>
            </a:r>
            <a:r>
              <a:rPr lang="he-IL" dirty="0"/>
              <a:t>ותק</a:t>
            </a:r>
          </a:p>
          <a:p>
            <a:pPr lvl="1"/>
            <a:r>
              <a:rPr lang="he-IL" dirty="0"/>
              <a:t>הכשרה מוכרת</a:t>
            </a:r>
          </a:p>
          <a:p>
            <a:pPr lvl="1"/>
            <a:r>
              <a:rPr lang="he-IL" dirty="0"/>
              <a:t>מספר חניכים</a:t>
            </a:r>
          </a:p>
          <a:p>
            <a:pPr lvl="1"/>
            <a:r>
              <a:rPr lang="he-IL" dirty="0"/>
              <a:t>ענף הספורט</a:t>
            </a:r>
          </a:p>
          <a:p>
            <a:r>
              <a:rPr lang="he-IL" dirty="0"/>
              <a:t>קביעת קריטריונים </a:t>
            </a:r>
            <a:r>
              <a:rPr lang="he-IL" dirty="0" smtClean="0"/>
              <a:t>לחלוקת הכספים המגיעים </a:t>
            </a:r>
            <a:r>
              <a:rPr lang="he-IL" dirty="0"/>
              <a:t>ממקורות </a:t>
            </a:r>
            <a:r>
              <a:rPr lang="he-IL" dirty="0" smtClean="0"/>
              <a:t>חוץ לא ייעודיים ייקבע ע"י מועצת הספורט</a:t>
            </a:r>
          </a:p>
          <a:p>
            <a:r>
              <a:rPr lang="he-IL" dirty="0"/>
              <a:t>ספורטאים שאינם תושבי </a:t>
            </a:r>
            <a:r>
              <a:rPr lang="he-IL" dirty="0" smtClean="0"/>
              <a:t>תחום המועצה האזורית עמק הירדן </a:t>
            </a:r>
            <a:r>
              <a:rPr lang="he-IL" dirty="0"/>
              <a:t>מתוקצבים </a:t>
            </a:r>
            <a:r>
              <a:rPr lang="he-IL" dirty="0" smtClean="0"/>
              <a:t>מתקציב המועצה כמו תושבי תחום המועצה</a:t>
            </a:r>
            <a:endParaRPr lang="he-IL" dirty="0"/>
          </a:p>
          <a:p>
            <a:endParaRPr lang="he-IL" dirty="0"/>
          </a:p>
          <a:p>
            <a:endParaRPr lang="he-IL" dirty="0"/>
          </a:p>
        </p:txBody>
      </p:sp>
    </p:spTree>
    <p:extLst>
      <p:ext uri="{BB962C8B-B14F-4D97-AF65-F5344CB8AC3E}">
        <p14:creationId xmlns:p14="http://schemas.microsoft.com/office/powerpoint/2010/main" val="38302573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1021</TotalTime>
  <Words>952</Words>
  <Application>Microsoft Office PowerPoint</Application>
  <PresentationFormat>Widescreen</PresentationFormat>
  <Paragraphs>94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 הצעת ועדת ספורט  עמק הירדן</vt:lpstr>
      <vt:lpstr>הרכב וסמכויות הוועדה</vt:lpstr>
      <vt:lpstr>רקע</vt:lpstr>
      <vt:lpstr>המטרה</vt:lpstr>
      <vt:lpstr>הצעה</vt:lpstr>
      <vt:lpstr>מבנה ארגוני בקביעת מדיניות ובקרה תקציבית</vt:lpstr>
      <vt:lpstr>הצעה</vt:lpstr>
      <vt:lpstr>הצעה</vt:lpstr>
      <vt:lpstr>הצעה</vt:lpstr>
      <vt:lpstr>הצעה</vt:lpstr>
      <vt:lpstr>הצעה</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טיוטה – הצעה ועדת ספורט  עמק הירדן</dc:title>
  <dc:creator>ניר אלפרט</dc:creator>
  <cp:lastModifiedBy>ניר אלפרט</cp:lastModifiedBy>
  <cp:revision>85</cp:revision>
  <dcterms:created xsi:type="dcterms:W3CDTF">2016-07-27T08:25:35Z</dcterms:created>
  <dcterms:modified xsi:type="dcterms:W3CDTF">2017-01-16T10:22:42Z</dcterms:modified>
</cp:coreProperties>
</file>