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6" r:id="rId2"/>
    <p:sldId id="261" r:id="rId3"/>
    <p:sldId id="263" r:id="rId4"/>
    <p:sldId id="262" r:id="rId5"/>
    <p:sldId id="258" r:id="rId6"/>
    <p:sldId id="259" r:id="rId7"/>
    <p:sldId id="257" r:id="rId8"/>
    <p:sldId id="260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12FBC8-B38E-413F-89C4-AE5A0791677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F940A4-9E4A-4D9D-81E9-AEBD2769DA5F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4632" cy="1874639"/>
          </a:xfrm>
        </p:spPr>
        <p:txBody>
          <a:bodyPr>
            <a:normAutofit fontScale="90000"/>
          </a:bodyPr>
          <a:lstStyle/>
          <a:p>
            <a:r>
              <a:rPr lang="he-IL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תוכנית</a:t>
            </a:r>
            <a:r>
              <a:rPr lang="he-IL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214-0449272</a:t>
            </a:r>
            <a:br>
              <a:rPr lang="he-IL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וסרמן לביא </a:t>
            </a:r>
            <a:br>
              <a:rPr lang="he-IL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מושבת כנרת </a:t>
            </a:r>
            <a:endParaRPr lang="he-IL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596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1623" cy="50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34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04238" cy="430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33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42448" cy="53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8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42925"/>
            <a:ext cx="37814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1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232176" cy="65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05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39307"/>
            <a:ext cx="3768903" cy="51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7811" y="5918521"/>
            <a:ext cx="10759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מצב מוצע </a:t>
            </a:r>
            <a:endParaRPr lang="he-I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484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1629" y="764704"/>
            <a:ext cx="534152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התוכנית עברה את תנאי הסף של הוועדה המחוזית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אך ע"מ לקדמה התבקשה המועצה להעביר החלטת מליאת המועצה 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על הסכמתה </a:t>
            </a:r>
            <a:r>
              <a:rPr lang="he-I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לויתור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על שטח ציבורי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5" y="2276872"/>
            <a:ext cx="8018542" cy="923330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he-IL" b="1" dirty="0" smtClean="0"/>
              <a:t>הצעת החלטה:</a:t>
            </a:r>
          </a:p>
          <a:p>
            <a:r>
              <a:rPr lang="he-IL" b="1" dirty="0" smtClean="0"/>
              <a:t>מליאת המועצה מאשרת ומסכימה על ויתור על השטח הציבורי ככל שיידרש</a:t>
            </a:r>
          </a:p>
          <a:p>
            <a:r>
              <a:rPr lang="he-IL" b="1" dirty="0" smtClean="0"/>
              <a:t>ובתנאי תיקון התוכנית בהתאם לדרישת הוועדה המקומית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392798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</TotalTime>
  <Words>50</Words>
  <Application>Microsoft Office PowerPoint</Application>
  <PresentationFormat>‫הצגה על המסך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אזרחי</vt:lpstr>
      <vt:lpstr>תוכנית 214-0449272 וסרמן לביא  מושבת כנרת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תוכנית 214-0449272 וסרמן לביא  מושבת כנרת</dc:title>
  <dc:creator>דוד רודר</dc:creator>
  <cp:lastModifiedBy>דוד רודר</cp:lastModifiedBy>
  <cp:revision>4</cp:revision>
  <dcterms:created xsi:type="dcterms:W3CDTF">2017-07-12T04:24:53Z</dcterms:created>
  <dcterms:modified xsi:type="dcterms:W3CDTF">2017-07-13T02:40:32Z</dcterms:modified>
</cp:coreProperties>
</file>